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64728-Cool-emoticons-Stock-Vector-emotions-smiley-cartoon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898850" cy="3002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49100" y="251225"/>
            <a:ext cx="6229200" cy="179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Los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sentimientos</a:t>
            </a:r>
            <a:endParaRPr b="1"/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motions.jpg"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1825" y="2303825"/>
            <a:ext cx="5049600" cy="336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otions.png"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082875"/>
            <a:ext cx="3495475" cy="23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titch-laughing.pn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650" y="358475"/>
            <a:ext cx="6969975" cy="45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14350" y="4692125"/>
            <a:ext cx="16479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 gracioso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judy_hopps_zootopia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823" y="0"/>
            <a:ext cx="342235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19875" y="4702625"/>
            <a:ext cx="10917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 feliz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open-uri20150422-7119-s13nmb_23aa80aa.jpe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367" y="445025"/>
            <a:ext cx="5830758" cy="43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25975" y="4455475"/>
            <a:ext cx="151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 molesta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Maui-Disney-Movie-Wallpaper-00832.jpg"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755775" y="4681625"/>
            <a:ext cx="18579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Esta confundido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573fee0a1a00008800c293b2.jpe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00" y="976325"/>
            <a:ext cx="7954150" cy="37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81750" y="4765600"/>
            <a:ext cx="14697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Tienen miedo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The_Emperor's_New_Groove_-_Kuzco_Sad_Crying_-_1.jpg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25" y="157450"/>
            <a:ext cx="8584176" cy="4828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gif_enhanced-5991-1411584827-1.gif" id="170" name="Shape 170"/>
          <p:cNvPicPr preferRelativeResize="0"/>
          <p:nvPr/>
        </p:nvPicPr>
        <p:blipFill rotWithShape="1">
          <a:blip r:embed="rId4">
            <a:alphaModFix/>
          </a:blip>
          <a:srcRect b="0" l="0" r="22744" t="0"/>
          <a:stretch/>
        </p:blipFill>
        <p:spPr>
          <a:xfrm>
            <a:off x="-1383950" y="603825"/>
            <a:ext cx="5960625" cy="334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482850" y="4450700"/>
            <a:ext cx="1196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 triste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CPEmuRkUkAAqkRh.jpg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575" y="-509675"/>
            <a:ext cx="6025226" cy="60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67950" y="4660650"/>
            <a:ext cx="13227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 cansada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1d5d47e0e076048c70215594d7eef40d--moana-disney-walt-disney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675" y="0"/>
            <a:ext cx="3409247" cy="52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251925" y="4702625"/>
            <a:ext cx="1259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Está</a:t>
            </a:r>
            <a:r>
              <a:rPr lang="en"/>
              <a:t> enojada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9DpqU24X.pn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399" y="193599"/>
            <a:ext cx="4666475" cy="4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30375" y="4723625"/>
            <a:ext cx="15429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Tiene miedo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zootopia-3.pn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62425" y="4786500"/>
            <a:ext cx="1259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Estan </a:t>
            </a:r>
            <a:r>
              <a:rPr lang="en">
                <a:solidFill>
                  <a:srgbClr val="FFFFFF"/>
                </a:solidFill>
              </a:rPr>
              <a:t>feliz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ow-well-do-you-actually-know-queen-elsa-2-27948-1450382351-1_dblbig.jp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650" y="358400"/>
            <a:ext cx="6655050" cy="44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30925" y="4818100"/>
            <a:ext cx="1448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Está</a:t>
            </a:r>
            <a:r>
              <a:rPr lang="en"/>
              <a:t> enojada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MV5BMTM5NTc3OTM4OV5BMl5BanBnXkFtZTcwMjI2ODkyMw@@._V1_SX1777_CR0,0,1777,740_AL_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6200" y="377900"/>
            <a:ext cx="10064004" cy="41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13575" y="4786600"/>
            <a:ext cx="1906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Tienen miedo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mulan_1998_16-h_2016.jp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963"/>
            <a:ext cx="88392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640325" y="4387725"/>
            <a:ext cx="1123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 confundida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Moana-disney-princess-40063153-500-397.pn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525" y="241775"/>
            <a:ext cx="5878275" cy="4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356900" y="3568950"/>
            <a:ext cx="1238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 triste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