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35F9-229B-A744-AD3C-849F54AE97DF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F7CC-8043-8841-8078-C27193D08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7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35F9-229B-A744-AD3C-849F54AE97DF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F7CC-8043-8841-8078-C27193D08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5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35F9-229B-A744-AD3C-849F54AE97DF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F7CC-8043-8841-8078-C27193D08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35F9-229B-A744-AD3C-849F54AE97DF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F7CC-8043-8841-8078-C27193D08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2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35F9-229B-A744-AD3C-849F54AE97DF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F7CC-8043-8841-8078-C27193D08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3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35F9-229B-A744-AD3C-849F54AE97DF}" type="datetimeFigureOut">
              <a:rPr lang="en-US" smtClean="0"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F7CC-8043-8841-8078-C27193D08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0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35F9-229B-A744-AD3C-849F54AE97DF}" type="datetimeFigureOut">
              <a:rPr lang="en-US" smtClean="0"/>
              <a:t>4/20/17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F7CC-8043-8841-8078-C27193D08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35F9-229B-A744-AD3C-849F54AE97DF}" type="datetimeFigureOut">
              <a:rPr lang="en-US" smtClean="0"/>
              <a:t>4/20/17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F7CC-8043-8841-8078-C27193D08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2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35F9-229B-A744-AD3C-849F54AE97DF}" type="datetimeFigureOut">
              <a:rPr lang="en-US" smtClean="0"/>
              <a:t>4/20/17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F7CC-8043-8841-8078-C27193D08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9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35F9-229B-A744-AD3C-849F54AE97DF}" type="datetimeFigureOut">
              <a:rPr lang="en-US" smtClean="0"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F7CC-8043-8841-8078-C27193D08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4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35F9-229B-A744-AD3C-849F54AE97DF}" type="datetimeFigureOut">
              <a:rPr lang="en-US" smtClean="0"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F7CC-8043-8841-8078-C27193D08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1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735F9-229B-A744-AD3C-849F54AE97DF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7F7CC-8043-8841-8078-C27193D08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68" y="0"/>
            <a:ext cx="5530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45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00"/>
            <a:ext cx="9144000" cy="545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9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02" y="467279"/>
            <a:ext cx="9254602" cy="570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32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8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-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92" y="562429"/>
            <a:ext cx="9536220" cy="560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4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104"/>
            <a:ext cx="9144000" cy="562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91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109"/>
            <a:ext cx="9144000" cy="56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10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610"/>
            <a:ext cx="9144000" cy="55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4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950"/>
            <a:ext cx="9144000" cy="547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7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1" y="445833"/>
            <a:ext cx="9470571" cy="56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8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842"/>
            <a:ext cx="9144000" cy="56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5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Lilah Drafts-Johnson</dc:creator>
  <cp:lastModifiedBy>Lilah Drafts-Johnson</cp:lastModifiedBy>
  <cp:revision>1</cp:revision>
  <dcterms:created xsi:type="dcterms:W3CDTF">2017-04-20T14:37:41Z</dcterms:created>
  <dcterms:modified xsi:type="dcterms:W3CDTF">2017-04-20T14:45:26Z</dcterms:modified>
</cp:coreProperties>
</file>