
<file path=[Content_Types].xml><?xml version="1.0" encoding="utf-8"?>
<Types xmlns="http://schemas.openxmlformats.org/package/2006/content-types">
  <Default Extension="jpg" ContentType="image/jpeg"/>
  <Default Extension="rels" ContentType="application/vnd.openxmlformats-package.relationships+xml"/>
  <Default Extension="png" ContentType="image/png"/>
  <Default Extension="xml" ContentType="application/xml"/>
  <Default Extension="gif" ContentType="image/gif"/>
  <Override PartName="/ppt/slideLayouts/slideLayout1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1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12.xml" ContentType="application/vnd.openxmlformats-officedocument.presentationml.notesSlide+xml"/>
  <Override PartName="/ppt/notesMasters/notesMaster1.xml" ContentType="application/vnd.openxmlformats-officedocument.presentationml.notesMaster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theme/theme3.xml" ContentType="application/vnd.openxmlformats-officedocument.theme+xml"/>
  <Override PartName="/ppt/theme/theme2.xml" ContentType="application/vnd.openxmlformats-officedocument.theme+xml"/>
  <Override PartName="/ppt/theme/theme1.xml" ContentType="application/vnd.openxmlformats-officedocument.theme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16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2.xml" ContentType="application/vnd.openxmlformats-officedocument.presentationml.slide+xml"/>
  <Override PartName="/ppt/slides/slide9.xml" ContentType="application/vnd.openxmlformats-officedocument.presentationml.slide+xml"/>
  <Override PartName="/ppt/slides/slide3.xml" ContentType="application/vnd.openxmlformats-officedocument.presentationml.slide+xml"/>
  <Override PartName="/ppt/slides/slide6.xml" ContentType="application/vnd.openxmlformats-officedocument.presentationml.slide+xml"/>
  <Override PartName="/ppt/slides/slide18.xml" ContentType="application/vnd.openxmlformats-officedocument.presentationml.slide+xml"/>
  <Override PartName="/ppt/slides/slide15.xml" ContentType="application/vnd.openxmlformats-officedocument.presentationml.slide+xml"/>
  <Override PartName="/ppt/slides/slide7.xml" ContentType="application/vnd.openxmlformats-officedocument.presentationml.slide+xml"/>
  <Override PartName="/ppt/slides/slide17.xml" ContentType="application/vnd.openxmlformats-officedocument.presentationml.slide+xml"/>
  <Override PartName="/ppt/slides/slide8.xml" ContentType="application/vnd.openxmlformats-officedocument.presentationml.slide+xml"/>
  <Override PartName="/ppt/slides/slide19.xml" ContentType="application/vnd.openxmlformats-officedocument.presentationml.slide+xml"/>
  <Override PartName="/ppt/slides/slide4.xml" ContentType="application/vnd.openxmlformats-officedocument.presentationml.slide+xml"/>
  <Override PartName="/ppt/slides/slide10.xml" ContentType="application/vnd.openxmlformats-officedocument.presentationml.slide+xml"/>
  <Override PartName="/ppt/slides/slide14.xml" ContentType="application/vnd.openxmlformats-officedocument.presentationml.slide+xml"/>
  <Override PartName="/ppt/slides/slide11.xml" ContentType="application/vnd.openxmlformats-officedocument.presentationml.slide+xml"/>
  <Override PartName="/ppt/slides/slide5.xml" ContentType="application/vnd.openxmlformats-officedocument.presentationml.slide+xml"/>
  <Override PartName="/ppt/tableStyles.xml" ContentType="application/vnd.openxmlformats-officedocument.presentationml.tableStyles+xml"/>
</Types>
</file>

<file path=_rels/.rels><?xml version="1.0" encoding="UTF-8" standalone="yes"?><Relationships xmlns="http://schemas.openxmlformats.org/package/2006/relationships"><Relationship Target="ppt/presentation.xml" Type="http://schemas.openxmlformats.org/officeDocument/2006/relationships/officeDocument" Id="rId1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aveSubsetFonts="1" autoCompressPictures="0" strictFirstAndLastChars="0">
  <p:sldMasterIdLst>
    <p:sldMasterId id="2147483654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</p:sldIdLst>
  <p:sldSz cy="5143500" cx="9144000"/>
  <p:notesSz cy="9144000" cx="6858000"/>
  <p:defaultTextStyle>
    <a:defPPr algn="l" rtl="0" marR="0">
      <a:lnSpc>
        <a:spcPct val="100000"/>
      </a:lnSpc>
      <a:spcBef>
        <a:spcPts val="0"/>
      </a:spcBef>
      <a:spcAft>
        <a:spcPts val="0"/>
      </a:spcAft>
    </a:defPPr>
    <a:lvl1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1pPr>
    <a:lvl2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2pPr>
    <a:lvl3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3pPr>
    <a:lvl4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4pPr>
    <a:lvl5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5pPr>
    <a:lvl6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6pPr>
    <a:lvl7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7pPr>
    <a:lvl8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8pPr>
    <a:lvl9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/>
</file>

<file path=ppt/tableStyles.xml><?xml version="1.0" encoding="utf-8"?>
<a:tblStyleLst xmlns:a="http://schemas.openxmlformats.org/drawingml/2006/main" xmlns:r="http://schemas.openxmlformats.org/officeDocument/2006/relationships" def="{90651C3A-4460-11DB-9652-00E08161165F}"/>
</file>

<file path=ppt/_rels/presentation.xml.rels><?xml version="1.0" encoding="UTF-8" standalone="yes"?><Relationships xmlns="http://schemas.openxmlformats.org/package/2006/relationships"><Relationship Target="slides/slide14.xml" Type="http://schemas.openxmlformats.org/officeDocument/2006/relationships/slide" Id="rId19"/><Relationship Target="slides/slide13.xml" Type="http://schemas.openxmlformats.org/officeDocument/2006/relationships/slide" Id="rId18"/><Relationship Target="slides/slide12.xml" Type="http://schemas.openxmlformats.org/officeDocument/2006/relationships/slide" Id="rId17"/><Relationship Target="slides/slide11.xml" Type="http://schemas.openxmlformats.org/officeDocument/2006/relationships/slide" Id="rId16"/><Relationship Target="slides/slide10.xml" Type="http://schemas.openxmlformats.org/officeDocument/2006/relationships/slide" Id="rId15"/><Relationship Target="slides/slide9.xml" Type="http://schemas.openxmlformats.org/officeDocument/2006/relationships/slide" Id="rId14"/><Relationship Target="slides/slide7.xml" Type="http://schemas.openxmlformats.org/officeDocument/2006/relationships/slide" Id="rId12"/><Relationship Target="slides/slide8.xml" Type="http://schemas.openxmlformats.org/officeDocument/2006/relationships/slide" Id="rId13"/><Relationship Target="slides/slide5.xml" Type="http://schemas.openxmlformats.org/officeDocument/2006/relationships/slide" Id="rId10"/><Relationship Target="slides/slide6.xml" Type="http://schemas.openxmlformats.org/officeDocument/2006/relationships/slide" Id="rId11"/><Relationship Target="slides/slide21.xml" Type="http://schemas.openxmlformats.org/officeDocument/2006/relationships/slide" Id="rId26"/><Relationship Target="slides/slide20.xml" Type="http://schemas.openxmlformats.org/officeDocument/2006/relationships/slide" Id="rId25"/><Relationship Target="presProps.xml" Type="http://schemas.openxmlformats.org/officeDocument/2006/relationships/presProps" Id="rId2"/><Relationship Target="slides/slide16.xml" Type="http://schemas.openxmlformats.org/officeDocument/2006/relationships/slide" Id="rId21"/><Relationship Target="theme/theme3.xml" Type="http://schemas.openxmlformats.org/officeDocument/2006/relationships/theme" Id="rId1"/><Relationship Target="slides/slide17.xml" Type="http://schemas.openxmlformats.org/officeDocument/2006/relationships/slide" Id="rId22"/><Relationship Target="slideMasters/slideMaster1.xml" Type="http://schemas.openxmlformats.org/officeDocument/2006/relationships/slideMaster" Id="rId4"/><Relationship Target="slides/slide18.xml" Type="http://schemas.openxmlformats.org/officeDocument/2006/relationships/slide" Id="rId23"/><Relationship Target="tableStyles.xml" Type="http://schemas.openxmlformats.org/officeDocument/2006/relationships/tableStyles" Id="rId3"/><Relationship Target="slides/slide19.xml" Type="http://schemas.openxmlformats.org/officeDocument/2006/relationships/slide" Id="rId24"/><Relationship Target="slides/slide15.xml" Type="http://schemas.openxmlformats.org/officeDocument/2006/relationships/slide" Id="rId20"/><Relationship Target="slides/slide4.xml" Type="http://schemas.openxmlformats.org/officeDocument/2006/relationships/slide" Id="rId9"/><Relationship Target="slides/slide1.xml" Type="http://schemas.openxmlformats.org/officeDocument/2006/relationships/slide" Id="rId6"/><Relationship Target="notesMasters/notesMaster1.xml" Type="http://schemas.openxmlformats.org/officeDocument/2006/relationships/notesMaster" Id="rId5"/><Relationship Target="slides/slide3.xml" Type="http://schemas.openxmlformats.org/officeDocument/2006/relationships/slide" Id="rId8"/><Relationship Target="slides/slide2.xml" Type="http://schemas.openxmlformats.org/officeDocument/2006/relationships/slide" Id="rId7"/></Relationships>
</file>

<file path=ppt/notesMasters/_rels/notesMaster1.xml.rels><?xml version="1.0" encoding="UTF-8" standalone="yes"?><Relationships xmlns="http://schemas.openxmlformats.org/package/2006/relationships"><Relationship Target="../theme/theme1.xml" Type="http://schemas.openxmlformats.org/officeDocument/2006/relationships/theme" Id="rId1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" name="Shape 1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" name="Shape 2"/>
          <p:cNvSpPr/>
          <p:nvPr>
            <p:ph idx="2" type="sldImg"/>
          </p:nvPr>
        </p:nvSpPr>
        <p:spPr>
          <a:xfrm>
            <a:off y="685800" x="381187"/>
            <a:ext cy="3429000" cx="6096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3" name="Shape 3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>
              <a:spcBef>
                <a:spcPts val="0"/>
              </a:spcBef>
              <a:defRPr sz="1100"/>
            </a:lvl1pPr>
            <a:lvl2pPr>
              <a:spcBef>
                <a:spcPts val="0"/>
              </a:spcBef>
              <a:defRPr sz="1100"/>
            </a:lvl2pPr>
            <a:lvl3pPr>
              <a:spcBef>
                <a:spcPts val="0"/>
              </a:spcBef>
              <a:defRPr sz="1100"/>
            </a:lvl3pPr>
            <a:lvl4pPr>
              <a:spcBef>
                <a:spcPts val="0"/>
              </a:spcBef>
              <a:defRPr sz="1100"/>
            </a:lvl4pPr>
            <a:lvl5pPr>
              <a:spcBef>
                <a:spcPts val="0"/>
              </a:spcBef>
              <a:defRPr sz="1100"/>
            </a:lvl5pPr>
            <a:lvl6pPr>
              <a:spcBef>
                <a:spcPts val="0"/>
              </a:spcBef>
              <a:defRPr sz="1100"/>
            </a:lvl6pPr>
            <a:lvl7pPr>
              <a:spcBef>
                <a:spcPts val="0"/>
              </a:spcBef>
              <a:defRPr sz="1100"/>
            </a:lvl7pPr>
            <a:lvl8pPr>
              <a:spcBef>
                <a:spcPts val="0"/>
              </a:spcBef>
              <a:defRPr sz="1100"/>
            </a:lvl8pPr>
            <a:lvl9pPr>
              <a:spcBef>
                <a:spcPts val="0"/>
              </a:spcBef>
              <a:defRPr sz="1100"/>
            </a:lvl9pPr>
          </a:lstStyle>
          <a:p/>
        </p:txBody>
      </p:sp>
    </p:spTree>
  </p:cSld>
  <p:clrMap accent2="accent2" accent3="accent3" accent4="accent4" accent5="accent5" accent6="accent6" hlink="hlink" tx2="lt2" tx1="dk1" bg2="dk2" bg1="lt1" folHlink="folHlink" accent1="accent1"/>
</p:notesMaster>
</file>

<file path=ppt/notesSlides/_rels/notesSlide1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10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11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12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13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14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15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16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17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18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19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2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20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21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3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4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5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6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7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8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9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32" name="Shape 32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33" name="Shape 33"/>
          <p:cNvSpPr/>
          <p:nvPr>
            <p:ph idx="2" type="sldImg"/>
          </p:nvPr>
        </p:nvSpPr>
        <p:spPr>
          <a:xfrm>
            <a:off y="685800" x="381187"/>
            <a:ext cy="3429000" cx="6096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34" name="Shape 34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00" name="Shape 100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01" name="Shape 101"/>
          <p:cNvSpPr/>
          <p:nvPr>
            <p:ph idx="2" type="sldImg"/>
          </p:nvPr>
        </p:nvSpPr>
        <p:spPr>
          <a:xfrm>
            <a:off y="685800" x="381187"/>
            <a:ext cy="3429000" cx="6096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102" name="Shape 102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07" name="Shape 107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08" name="Shape 108"/>
          <p:cNvSpPr/>
          <p:nvPr>
            <p:ph idx="2" type="sldImg"/>
          </p:nvPr>
        </p:nvSpPr>
        <p:spPr>
          <a:xfrm>
            <a:off y="685800" x="381187"/>
            <a:ext cy="3429000" cx="6096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109" name="Shape 109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14" name="Shape 114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15" name="Shape 115"/>
          <p:cNvSpPr/>
          <p:nvPr>
            <p:ph idx="2" type="sldImg"/>
          </p:nvPr>
        </p:nvSpPr>
        <p:spPr>
          <a:xfrm>
            <a:off y="685800" x="381187"/>
            <a:ext cy="3429000" cx="6096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116" name="Shape 116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21" name="Shape 121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22" name="Shape 122"/>
          <p:cNvSpPr/>
          <p:nvPr>
            <p:ph idx="2" type="sldImg"/>
          </p:nvPr>
        </p:nvSpPr>
        <p:spPr>
          <a:xfrm>
            <a:off y="685800" x="381187"/>
            <a:ext cy="3429000" cx="6096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123" name="Shape 123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27" name="Shape 127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28" name="Shape 128"/>
          <p:cNvSpPr/>
          <p:nvPr>
            <p:ph idx="2" type="sldImg"/>
          </p:nvPr>
        </p:nvSpPr>
        <p:spPr>
          <a:xfrm>
            <a:off y="685800" x="381187"/>
            <a:ext cy="3429000" cx="6096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129" name="Shape 129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38" name="Shape 138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39" name="Shape 139"/>
          <p:cNvSpPr/>
          <p:nvPr>
            <p:ph idx="2" type="sldImg"/>
          </p:nvPr>
        </p:nvSpPr>
        <p:spPr>
          <a:xfrm>
            <a:off y="685800" x="381187"/>
            <a:ext cy="3429000" cx="6096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140" name="Shape 140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45" name="Shape 145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46" name="Shape 146"/>
          <p:cNvSpPr/>
          <p:nvPr>
            <p:ph idx="2" type="sldImg"/>
          </p:nvPr>
        </p:nvSpPr>
        <p:spPr>
          <a:xfrm>
            <a:off y="685800" x="381187"/>
            <a:ext cy="3429000" cx="6096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147" name="Shape 147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52" name="Shape 152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53" name="Shape 153"/>
          <p:cNvSpPr/>
          <p:nvPr>
            <p:ph idx="2" type="sldImg"/>
          </p:nvPr>
        </p:nvSpPr>
        <p:spPr>
          <a:xfrm>
            <a:off y="685800" x="381187"/>
            <a:ext cy="3429000" cx="6096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154" name="Shape 154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59" name="Shape 159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60" name="Shape 160"/>
          <p:cNvSpPr/>
          <p:nvPr>
            <p:ph idx="2" type="sldImg"/>
          </p:nvPr>
        </p:nvSpPr>
        <p:spPr>
          <a:xfrm>
            <a:off y="685800" x="381187"/>
            <a:ext cy="3429000" cx="6096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161" name="Shape 161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66" name="Shape 166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67" name="Shape 167"/>
          <p:cNvSpPr/>
          <p:nvPr>
            <p:ph idx="2" type="sldImg"/>
          </p:nvPr>
        </p:nvSpPr>
        <p:spPr>
          <a:xfrm>
            <a:off y="685800" x="381187"/>
            <a:ext cy="3429000" cx="6096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168" name="Shape 168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39" name="Shape 39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40" name="Shape 40"/>
          <p:cNvSpPr/>
          <p:nvPr>
            <p:ph idx="2" type="sldImg"/>
          </p:nvPr>
        </p:nvSpPr>
        <p:spPr>
          <a:xfrm>
            <a:off y="685800" x="381187"/>
            <a:ext cy="3429000" cx="6096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41" name="Shape 41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73" name="Shape 173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74" name="Shape 174"/>
          <p:cNvSpPr/>
          <p:nvPr>
            <p:ph idx="2" type="sldImg"/>
          </p:nvPr>
        </p:nvSpPr>
        <p:spPr>
          <a:xfrm>
            <a:off y="685800" x="381187"/>
            <a:ext cy="3429000" cx="6096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175" name="Shape 175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80" name="Shape 180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81" name="Shape 181"/>
          <p:cNvSpPr/>
          <p:nvPr>
            <p:ph idx="2" type="sldImg"/>
          </p:nvPr>
        </p:nvSpPr>
        <p:spPr>
          <a:xfrm>
            <a:off y="685800" x="381187"/>
            <a:ext cy="3429000" cx="6096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182" name="Shape 182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49" name="Shape 49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50" name="Shape 50"/>
          <p:cNvSpPr/>
          <p:nvPr>
            <p:ph idx="2" type="sldImg"/>
          </p:nvPr>
        </p:nvSpPr>
        <p:spPr>
          <a:xfrm>
            <a:off y="685800" x="381187"/>
            <a:ext cy="3429000" cx="6096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51" name="Shape 51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56" name="Shape 56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57" name="Shape 57"/>
          <p:cNvSpPr/>
          <p:nvPr>
            <p:ph idx="2" type="sldImg"/>
          </p:nvPr>
        </p:nvSpPr>
        <p:spPr>
          <a:xfrm>
            <a:off y="685800" x="381187"/>
            <a:ext cy="3429000" cx="6096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58" name="Shape 58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63" name="Shape 63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64" name="Shape 64"/>
          <p:cNvSpPr/>
          <p:nvPr>
            <p:ph idx="2" type="sldImg"/>
          </p:nvPr>
        </p:nvSpPr>
        <p:spPr>
          <a:xfrm>
            <a:off y="685800" x="381187"/>
            <a:ext cy="3429000" cx="6096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65" name="Shape 65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70" name="Shape 70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71" name="Shape 71"/>
          <p:cNvSpPr/>
          <p:nvPr>
            <p:ph idx="2" type="sldImg"/>
          </p:nvPr>
        </p:nvSpPr>
        <p:spPr>
          <a:xfrm>
            <a:off y="685800" x="381187"/>
            <a:ext cy="3429000" cx="6096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72" name="Shape 72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77" name="Shape 77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78" name="Shape 78"/>
          <p:cNvSpPr/>
          <p:nvPr>
            <p:ph idx="2" type="sldImg"/>
          </p:nvPr>
        </p:nvSpPr>
        <p:spPr>
          <a:xfrm>
            <a:off y="685800" x="381187"/>
            <a:ext cy="3429000" cx="6096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79" name="Shape 79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84" name="Shape 84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85" name="Shape 85"/>
          <p:cNvSpPr/>
          <p:nvPr>
            <p:ph idx="2" type="sldImg"/>
          </p:nvPr>
        </p:nvSpPr>
        <p:spPr>
          <a:xfrm>
            <a:off y="685800" x="381187"/>
            <a:ext cy="3429000" cx="6096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86" name="Shape 86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93" name="Shape 93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94" name="Shape 94"/>
          <p:cNvSpPr/>
          <p:nvPr>
            <p:ph idx="2" type="sldImg"/>
          </p:nvPr>
        </p:nvSpPr>
        <p:spPr>
          <a:xfrm>
            <a:off y="685800" x="381187"/>
            <a:ext cy="3429000" cx="6096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95" name="Shape 95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Target="../slideMasters/slideMaster1.xml" Type="http://schemas.openxmlformats.org/officeDocument/2006/relationships/slideMaster" Id="rId1"/></Relationships>
</file>

<file path=ppt/slideLayouts/_rels/slideLayout2.xml.rels><?xml version="1.0" encoding="UTF-8" standalone="yes"?><Relationships xmlns="http://schemas.openxmlformats.org/package/2006/relationships"><Relationship Target="../slideMasters/slideMaster1.xml" Type="http://schemas.openxmlformats.org/officeDocument/2006/relationships/slideMaster" Id="rId1"/></Relationships>
</file>

<file path=ppt/slideLayouts/_rels/slideLayout3.xml.rels><?xml version="1.0" encoding="UTF-8" standalone="yes"?><Relationships xmlns="http://schemas.openxmlformats.org/package/2006/relationships"><Relationship Target="../slideMasters/slideMaster1.xml" Type="http://schemas.openxmlformats.org/officeDocument/2006/relationships/slideMaster" Id="rId1"/></Relationships>
</file>

<file path=ppt/slideLayouts/_rels/slideLayout4.xml.rels><?xml version="1.0" encoding="UTF-8" standalone="yes"?><Relationships xmlns="http://schemas.openxmlformats.org/package/2006/relationships"><Relationship Target="../slideMasters/slideMaster1.xml" Type="http://schemas.openxmlformats.org/officeDocument/2006/relationships/slideMaster" Id="rId1"/></Relationships>
</file>

<file path=ppt/slideLayouts/_rels/slideLayout5.xml.rels><?xml version="1.0" encoding="UTF-8" standalone="yes"?><Relationships xmlns="http://schemas.openxmlformats.org/package/2006/relationships"><Relationship Target="../slideMasters/slideMaster1.xml" Type="http://schemas.openxmlformats.org/officeDocument/2006/relationships/slideMaster" Id="rId1"/></Relationships>
</file>

<file path=ppt/slideLayouts/_rels/slideLayout6.xml.rels><?xml version="1.0" encoding="UTF-8" standalone="yes"?><Relationships xmlns="http://schemas.openxmlformats.org/package/2006/relationships"><Relationship Target="../slideMasters/slideMaster1.xml" Type="http://schemas.openxmlformats.org/officeDocument/2006/relationships/slideMaster" Id="rId1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">
  <p:cSld name="Title Slide">
    <p:spTree>
      <p:nvGrpSpPr>
        <p:cNvPr id="8" name="Shape 8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9" name="Shape 9"/>
          <p:cNvSpPr txBox="1"/>
          <p:nvPr>
            <p:ph type="ctrTitle"/>
          </p:nvPr>
        </p:nvSpPr>
        <p:spPr>
          <a:xfrm>
            <a:off y="1583342" x="685800"/>
            <a:ext cy="1159856" cx="7772400"/>
          </a:xfrm>
          <a:prstGeom prst="rect">
            <a:avLst/>
          </a:prstGeom>
        </p:spPr>
        <p:txBody>
          <a:bodyPr bIns="91425" rIns="91425" lIns="91425" tIns="91425" anchor="b" anchorCtr="0"/>
          <a:lstStyle>
            <a:lvl1pPr algn="ctr">
              <a:spcBef>
                <a:spcPts val="0"/>
              </a:spcBef>
              <a:buSzPct val="100000"/>
              <a:defRPr sz="4800"/>
            </a:lvl1pPr>
            <a:lvl2pPr algn="ctr">
              <a:spcBef>
                <a:spcPts val="0"/>
              </a:spcBef>
              <a:buSzPct val="100000"/>
              <a:defRPr sz="4800"/>
            </a:lvl2pPr>
            <a:lvl3pPr algn="ctr">
              <a:spcBef>
                <a:spcPts val="0"/>
              </a:spcBef>
              <a:buSzPct val="100000"/>
              <a:defRPr sz="4800"/>
            </a:lvl3pPr>
            <a:lvl4pPr algn="ctr">
              <a:spcBef>
                <a:spcPts val="0"/>
              </a:spcBef>
              <a:buSzPct val="100000"/>
              <a:defRPr sz="4800"/>
            </a:lvl4pPr>
            <a:lvl5pPr algn="ctr">
              <a:spcBef>
                <a:spcPts val="0"/>
              </a:spcBef>
              <a:buSzPct val="100000"/>
              <a:defRPr sz="4800"/>
            </a:lvl5pPr>
            <a:lvl6pPr algn="ctr">
              <a:spcBef>
                <a:spcPts val="0"/>
              </a:spcBef>
              <a:buSzPct val="100000"/>
              <a:defRPr sz="4800"/>
            </a:lvl6pPr>
            <a:lvl7pPr algn="ctr">
              <a:spcBef>
                <a:spcPts val="0"/>
              </a:spcBef>
              <a:buSzPct val="100000"/>
              <a:defRPr sz="4800"/>
            </a:lvl7pPr>
            <a:lvl8pPr algn="ctr">
              <a:spcBef>
                <a:spcPts val="0"/>
              </a:spcBef>
              <a:buSzPct val="100000"/>
              <a:defRPr sz="4800"/>
            </a:lvl8pPr>
            <a:lvl9pPr algn="ctr">
              <a:spcBef>
                <a:spcPts val="0"/>
              </a:spcBef>
              <a:buSzPct val="100000"/>
              <a:defRPr sz="4800"/>
            </a:lvl9pPr>
          </a:lstStyle>
          <a:p/>
        </p:txBody>
      </p:sp>
      <p:sp>
        <p:nvSpPr>
          <p:cNvPr id="10" name="Shape 10"/>
          <p:cNvSpPr txBox="1"/>
          <p:nvPr>
            <p:ph idx="1" type="subTitle"/>
          </p:nvPr>
        </p:nvSpPr>
        <p:spPr>
          <a:xfrm>
            <a:off y="2840053" x="685800"/>
            <a:ext cy="784737" cx="7772400"/>
          </a:xfrm>
          <a:prstGeom prst="rect">
            <a:avLst/>
          </a:prstGeom>
        </p:spPr>
        <p:txBody>
          <a:bodyPr bIns="91425" rIns="91425" lIns="91425" tIns="91425" anchor="t" anchorCtr="0"/>
          <a:lstStyle>
            <a:lvl1pPr algn="ctr">
              <a:spcBef>
                <a:spcPts val="0"/>
              </a:spcBef>
              <a:buClr>
                <a:schemeClr val="dk2"/>
              </a:buClr>
              <a:buNone/>
              <a:defRPr>
                <a:solidFill>
                  <a:schemeClr val="dk2"/>
                </a:solidFill>
              </a:defRPr>
            </a:lvl1pPr>
            <a:lvl2pPr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2pPr>
            <a:lvl3pPr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3pPr>
            <a:lvl4pPr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4pPr>
            <a:lvl5pPr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5pPr>
            <a:lvl6pPr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6pPr>
            <a:lvl7pPr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7pPr>
            <a:lvl8pPr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8pPr>
            <a:lvl9pPr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11" name="Shape 11"/>
          <p:cNvSpPr txBox="1"/>
          <p:nvPr>
            <p:ph idx="12" type="sldNum"/>
          </p:nvPr>
        </p:nvSpPr>
        <p:spPr>
          <a:xfrm>
            <a:off y="4749850" x="8556791"/>
            <a:ext cy="393524" cx="548699"/>
          </a:xfrm>
          <a:prstGeom prst="rect">
            <a:avLst/>
          </a:prstGeom>
        </p:spPr>
        <p:txBody>
          <a:bodyPr bIns="91425" rIns="91425" lIns="91425" tIns="91425" anchor="ctr" anchorCtr="0">
            <a:noAutofit/>
          </a:bodyPr>
          <a:lstStyle>
            <a:lvl1pPr>
              <a:spcBef>
                <a:spcPts val="0"/>
              </a:spcBef>
              <a:buNone/>
              <a:defRPr/>
            </a:lvl1pPr>
          </a:lstStyle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x">
  <p:cSld name="Title and Body">
    <p:spTree>
      <p:nvGrpSpPr>
        <p:cNvPr id="12" name="Shape 12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3" name="Shape 13"/>
          <p:cNvSpPr txBox="1"/>
          <p:nvPr>
            <p:ph type="title"/>
          </p:nvPr>
        </p:nvSpPr>
        <p:spPr>
          <a:xfrm>
            <a:off y="205978" x="457200"/>
            <a:ext cy="857250" cx="8229600"/>
          </a:xfrm>
          <a:prstGeom prst="rect">
            <a:avLst/>
          </a:prstGeom>
        </p:spPr>
        <p:txBody>
          <a:bodyPr bIns="91425" rIns="91425" lIns="91425" tIns="91425" anchor="b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/>
        </p:txBody>
      </p:sp>
      <p:sp>
        <p:nvSpPr>
          <p:cNvPr id="14" name="Shape 14"/>
          <p:cNvSpPr txBox="1"/>
          <p:nvPr>
            <p:ph idx="1" type="body"/>
          </p:nvPr>
        </p:nvSpPr>
        <p:spPr>
          <a:xfrm>
            <a:off y="1200150" x="457200"/>
            <a:ext cy="3725680" cx="8229600"/>
          </a:xfrm>
          <a:prstGeom prst="rect">
            <a:avLst/>
          </a:prstGeom>
        </p:spPr>
        <p:txBody>
          <a:bodyPr bIns="91425" rIns="91425" lIns="91425" tIns="91425" anchor="t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/>
        </p:txBody>
      </p:sp>
      <p:sp>
        <p:nvSpPr>
          <p:cNvPr id="15" name="Shape 15"/>
          <p:cNvSpPr txBox="1"/>
          <p:nvPr>
            <p:ph idx="12" type="sldNum"/>
          </p:nvPr>
        </p:nvSpPr>
        <p:spPr>
          <a:xfrm>
            <a:off y="4749850" x="8556791"/>
            <a:ext cy="393524" cx="548699"/>
          </a:xfrm>
          <a:prstGeom prst="rect">
            <a:avLst/>
          </a:prstGeom>
        </p:spPr>
        <p:txBody>
          <a:bodyPr bIns="91425" rIns="91425" lIns="91425" tIns="91425" anchor="ctr" anchorCtr="0">
            <a:noAutofit/>
          </a:bodyPr>
          <a:lstStyle>
            <a:lvl1pPr>
              <a:spcBef>
                <a:spcPts val="0"/>
              </a:spcBef>
              <a:buNone/>
              <a:defRPr/>
            </a:lvl1pPr>
          </a:lstStyle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woColTx">
  <p:cSld name="Title and Two Columns">
    <p:spTree>
      <p:nvGrpSpPr>
        <p:cNvPr id="16" name="Shape 16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7" name="Shape 17"/>
          <p:cNvSpPr txBox="1"/>
          <p:nvPr>
            <p:ph type="title"/>
          </p:nvPr>
        </p:nvSpPr>
        <p:spPr>
          <a:xfrm>
            <a:off y="205978" x="457200"/>
            <a:ext cy="857250" cx="8229600"/>
          </a:xfrm>
          <a:prstGeom prst="rect">
            <a:avLst/>
          </a:prstGeom>
        </p:spPr>
        <p:txBody>
          <a:bodyPr bIns="91425" rIns="91425" lIns="91425" tIns="91425" anchor="b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/>
        </p:txBody>
      </p:sp>
      <p:sp>
        <p:nvSpPr>
          <p:cNvPr id="18" name="Shape 18"/>
          <p:cNvSpPr txBox="1"/>
          <p:nvPr>
            <p:ph idx="1" type="body"/>
          </p:nvPr>
        </p:nvSpPr>
        <p:spPr>
          <a:xfrm>
            <a:off y="1200150" x="457200"/>
            <a:ext cy="3725680" cx="3994525"/>
          </a:xfrm>
          <a:prstGeom prst="rect">
            <a:avLst/>
          </a:prstGeom>
        </p:spPr>
        <p:txBody>
          <a:bodyPr bIns="91425" rIns="91425" lIns="91425" tIns="91425" anchor="t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/>
        </p:txBody>
      </p:sp>
      <p:sp>
        <p:nvSpPr>
          <p:cNvPr id="19" name="Shape 19"/>
          <p:cNvSpPr txBox="1"/>
          <p:nvPr>
            <p:ph idx="2" type="body"/>
          </p:nvPr>
        </p:nvSpPr>
        <p:spPr>
          <a:xfrm>
            <a:off y="1200150" x="4692273"/>
            <a:ext cy="3725680" cx="3994525"/>
          </a:xfrm>
          <a:prstGeom prst="rect">
            <a:avLst/>
          </a:prstGeom>
        </p:spPr>
        <p:txBody>
          <a:bodyPr bIns="91425" rIns="91425" lIns="91425" tIns="91425" anchor="t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/>
        </p:txBody>
      </p:sp>
      <p:sp>
        <p:nvSpPr>
          <p:cNvPr id="20" name="Shape 20"/>
          <p:cNvSpPr txBox="1"/>
          <p:nvPr>
            <p:ph idx="12" type="sldNum"/>
          </p:nvPr>
        </p:nvSpPr>
        <p:spPr>
          <a:xfrm>
            <a:off y="4749850" x="8556791"/>
            <a:ext cy="393524" cx="548699"/>
          </a:xfrm>
          <a:prstGeom prst="rect">
            <a:avLst/>
          </a:prstGeom>
        </p:spPr>
        <p:txBody>
          <a:bodyPr bIns="91425" rIns="91425" lIns="91425" tIns="91425" anchor="ctr" anchorCtr="0">
            <a:noAutofit/>
          </a:bodyPr>
          <a:lstStyle>
            <a:lvl1pPr>
              <a:spcBef>
                <a:spcPts val="0"/>
              </a:spcBef>
              <a:buNone/>
              <a:defRPr/>
            </a:lvl1pPr>
          </a:lstStyle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Only">
  <p:cSld name="Title Only">
    <p:spTree>
      <p:nvGrpSpPr>
        <p:cNvPr id="21" name="Shape 21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2" name="Shape 22"/>
          <p:cNvSpPr txBox="1"/>
          <p:nvPr>
            <p:ph type="title"/>
          </p:nvPr>
        </p:nvSpPr>
        <p:spPr>
          <a:xfrm>
            <a:off y="205978" x="457200"/>
            <a:ext cy="857250" cx="8229600"/>
          </a:xfrm>
          <a:prstGeom prst="rect">
            <a:avLst/>
          </a:prstGeom>
        </p:spPr>
        <p:txBody>
          <a:bodyPr bIns="91425" rIns="91425" lIns="91425" tIns="91425" anchor="b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/>
        </p:txBody>
      </p:sp>
      <p:sp>
        <p:nvSpPr>
          <p:cNvPr id="23" name="Shape 23"/>
          <p:cNvSpPr txBox="1"/>
          <p:nvPr>
            <p:ph idx="12" type="sldNum"/>
          </p:nvPr>
        </p:nvSpPr>
        <p:spPr>
          <a:xfrm>
            <a:off y="4749850" x="8556791"/>
            <a:ext cy="393524" cx="548699"/>
          </a:xfrm>
          <a:prstGeom prst="rect">
            <a:avLst/>
          </a:prstGeom>
        </p:spPr>
        <p:txBody>
          <a:bodyPr bIns="91425" rIns="91425" lIns="91425" tIns="91425" anchor="ctr" anchorCtr="0">
            <a:noAutofit/>
          </a:bodyPr>
          <a:lstStyle>
            <a:lvl1pPr>
              <a:spcBef>
                <a:spcPts val="0"/>
              </a:spcBef>
              <a:buNone/>
              <a:defRPr/>
            </a:lvl1pPr>
          </a:lstStyle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Caption">
    <p:spTree>
      <p:nvGrpSpPr>
        <p:cNvPr id="24" name="Shape 24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5" name="Shape 25"/>
          <p:cNvSpPr txBox="1"/>
          <p:nvPr>
            <p:ph idx="1" type="body"/>
          </p:nvPr>
        </p:nvSpPr>
        <p:spPr>
          <a:xfrm>
            <a:off y="4406309" x="457200"/>
            <a:ext cy="519520" cx="8229600"/>
          </a:xfrm>
          <a:prstGeom prst="rect">
            <a:avLst/>
          </a:prstGeom>
        </p:spPr>
        <p:txBody>
          <a:bodyPr bIns="91425" rIns="91425" lIns="91425" tIns="91425" anchor="t" anchorCtr="0"/>
          <a:lstStyle>
            <a:lvl1pPr algn="ctr">
              <a:spcBef>
                <a:spcPts val="360"/>
              </a:spcBef>
              <a:buSzPct val="100000"/>
              <a:buNone/>
              <a:defRPr sz="1800"/>
            </a:lvl1pPr>
          </a:lstStyle>
          <a:p/>
        </p:txBody>
      </p:sp>
      <p:sp>
        <p:nvSpPr>
          <p:cNvPr id="26" name="Shape 26"/>
          <p:cNvSpPr txBox="1"/>
          <p:nvPr>
            <p:ph idx="12" type="sldNum"/>
          </p:nvPr>
        </p:nvSpPr>
        <p:spPr>
          <a:xfrm>
            <a:off y="4749850" x="8556791"/>
            <a:ext cy="393524" cx="548699"/>
          </a:xfrm>
          <a:prstGeom prst="rect">
            <a:avLst/>
          </a:prstGeom>
        </p:spPr>
        <p:txBody>
          <a:bodyPr bIns="91425" rIns="91425" lIns="91425" tIns="91425" anchor="ctr" anchorCtr="0">
            <a:noAutofit/>
          </a:bodyPr>
          <a:lstStyle>
            <a:lvl1pPr>
              <a:spcBef>
                <a:spcPts val="0"/>
              </a:spcBef>
              <a:buNone/>
              <a:defRPr/>
            </a:lvl1pPr>
          </a:lstStyle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blank">
  <p:cSld name="Blank">
    <p:spTree>
      <p:nvGrpSpPr>
        <p:cNvPr id="27" name="Shape 27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8" name="Shape 28"/>
          <p:cNvSpPr txBox="1"/>
          <p:nvPr>
            <p:ph idx="12" type="sldNum"/>
          </p:nvPr>
        </p:nvSpPr>
        <p:spPr>
          <a:xfrm>
            <a:off y="4749850" x="8556791"/>
            <a:ext cy="393524" cx="548699"/>
          </a:xfrm>
          <a:prstGeom prst="rect">
            <a:avLst/>
          </a:prstGeom>
        </p:spPr>
        <p:txBody>
          <a:bodyPr bIns="91425" rIns="91425" lIns="91425" tIns="91425" anchor="ctr" anchorCtr="0">
            <a:noAutofit/>
          </a:bodyPr>
          <a:lstStyle>
            <a:lvl1pPr>
              <a:spcBef>
                <a:spcPts val="0"/>
              </a:spcBef>
              <a:buNone/>
              <a:defRPr/>
            </a:lvl1pPr>
          </a:lstStyle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Target="../slideLayouts/slideLayout2.xml" Type="http://schemas.openxmlformats.org/officeDocument/2006/relationships/slideLayout" Id="rId2"/><Relationship Target="../slideLayouts/slideLayout1.xml" Type="http://schemas.openxmlformats.org/officeDocument/2006/relationships/slideLayout" Id="rId1"/><Relationship Target="../slideLayouts/slideLayout4.xml" Type="http://schemas.openxmlformats.org/officeDocument/2006/relationships/slideLayout" Id="rId4"/><Relationship Target="../slideLayouts/slideLayout3.xml" Type="http://schemas.openxmlformats.org/officeDocument/2006/relationships/slideLayout" Id="rId3"/><Relationship Target="../slideLayouts/slideLayout6.xml" Type="http://schemas.openxmlformats.org/officeDocument/2006/relationships/slideLayout" Id="rId6"/><Relationship Target="../slideLayouts/slideLayout5.xml" Type="http://schemas.openxmlformats.org/officeDocument/2006/relationships/slideLayout" Id="rId5"/><Relationship Target="../theme/theme2.xml" Type="http://schemas.openxmlformats.org/officeDocument/2006/relationships/theme" Id="rId7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lt1"/>
        </a:solidFill>
      </p:bgPr>
    </p:bg>
    <p:spTree>
      <p:nvGrpSpPr>
        <p:cNvPr id="4" name="Shape 4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5" name="Shape 5"/>
          <p:cNvSpPr txBox="1"/>
          <p:nvPr>
            <p:ph type="title"/>
          </p:nvPr>
        </p:nvSpPr>
        <p:spPr>
          <a:xfrm>
            <a:off y="205978" x="457200"/>
            <a:ext cy="857250" cx="82296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b" anchorCtr="0"/>
          <a:lstStyle>
            <a:lvl1pPr>
              <a:spcBef>
                <a:spcPts val="0"/>
              </a:spcBef>
              <a:buClr>
                <a:schemeClr val="dk1"/>
              </a:buClr>
              <a:buSzPct val="100000"/>
              <a:buNone/>
              <a:defRPr b="1" sz="3600">
                <a:solidFill>
                  <a:schemeClr val="dk1"/>
                </a:solidFill>
              </a:defRPr>
            </a:lvl1pPr>
            <a:lvl2pPr>
              <a:spcBef>
                <a:spcPts val="0"/>
              </a:spcBef>
              <a:buClr>
                <a:schemeClr val="dk1"/>
              </a:buClr>
              <a:buSzPct val="100000"/>
              <a:buNone/>
              <a:defRPr b="1" sz="3600">
                <a:solidFill>
                  <a:schemeClr val="dk1"/>
                </a:solidFill>
              </a:defRPr>
            </a:lvl2pPr>
            <a:lvl3pPr>
              <a:spcBef>
                <a:spcPts val="0"/>
              </a:spcBef>
              <a:buClr>
                <a:schemeClr val="dk1"/>
              </a:buClr>
              <a:buSzPct val="100000"/>
              <a:buNone/>
              <a:defRPr b="1" sz="3600">
                <a:solidFill>
                  <a:schemeClr val="dk1"/>
                </a:solidFill>
              </a:defRPr>
            </a:lvl3pPr>
            <a:lvl4pPr>
              <a:spcBef>
                <a:spcPts val="0"/>
              </a:spcBef>
              <a:buClr>
                <a:schemeClr val="dk1"/>
              </a:buClr>
              <a:buSzPct val="100000"/>
              <a:buNone/>
              <a:defRPr b="1" sz="3600">
                <a:solidFill>
                  <a:schemeClr val="dk1"/>
                </a:solidFill>
              </a:defRPr>
            </a:lvl4pPr>
            <a:lvl5pPr>
              <a:spcBef>
                <a:spcPts val="0"/>
              </a:spcBef>
              <a:buClr>
                <a:schemeClr val="dk1"/>
              </a:buClr>
              <a:buSzPct val="100000"/>
              <a:buNone/>
              <a:defRPr b="1" sz="3600">
                <a:solidFill>
                  <a:schemeClr val="dk1"/>
                </a:solidFill>
              </a:defRPr>
            </a:lvl5pPr>
            <a:lvl6pPr>
              <a:spcBef>
                <a:spcPts val="0"/>
              </a:spcBef>
              <a:buClr>
                <a:schemeClr val="dk1"/>
              </a:buClr>
              <a:buSzPct val="100000"/>
              <a:buNone/>
              <a:defRPr b="1" sz="3600">
                <a:solidFill>
                  <a:schemeClr val="dk1"/>
                </a:solidFill>
              </a:defRPr>
            </a:lvl6pPr>
            <a:lvl7pPr>
              <a:spcBef>
                <a:spcPts val="0"/>
              </a:spcBef>
              <a:buClr>
                <a:schemeClr val="dk1"/>
              </a:buClr>
              <a:buSzPct val="100000"/>
              <a:buNone/>
              <a:defRPr b="1" sz="3600">
                <a:solidFill>
                  <a:schemeClr val="dk1"/>
                </a:solidFill>
              </a:defRPr>
            </a:lvl7pPr>
            <a:lvl8pPr>
              <a:spcBef>
                <a:spcPts val="0"/>
              </a:spcBef>
              <a:buClr>
                <a:schemeClr val="dk1"/>
              </a:buClr>
              <a:buSzPct val="100000"/>
              <a:buNone/>
              <a:defRPr b="1" sz="3600">
                <a:solidFill>
                  <a:schemeClr val="dk1"/>
                </a:solidFill>
              </a:defRPr>
            </a:lvl8pPr>
            <a:lvl9pPr>
              <a:spcBef>
                <a:spcPts val="0"/>
              </a:spcBef>
              <a:buClr>
                <a:schemeClr val="dk1"/>
              </a:buClr>
              <a:buSzPct val="100000"/>
              <a:buNone/>
              <a:defRPr b="1" sz="36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6" name="Shape 6"/>
          <p:cNvSpPr txBox="1"/>
          <p:nvPr>
            <p:ph idx="1" type="body"/>
          </p:nvPr>
        </p:nvSpPr>
        <p:spPr>
          <a:xfrm>
            <a:off y="1200150" x="457200"/>
            <a:ext cy="3725680" cx="82296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>
              <a:spcBef>
                <a:spcPts val="600"/>
              </a:spcBef>
              <a:buClr>
                <a:schemeClr val="dk1"/>
              </a:buClr>
              <a:buSzPct val="100000"/>
              <a:defRPr sz="3000">
                <a:solidFill>
                  <a:schemeClr val="dk1"/>
                </a:solidFill>
              </a:defRPr>
            </a:lvl1pPr>
            <a:lvl2pPr>
              <a:spcBef>
                <a:spcPts val="480"/>
              </a:spcBef>
              <a:buClr>
                <a:schemeClr val="dk1"/>
              </a:buClr>
              <a:buSzPct val="100000"/>
              <a:defRPr sz="2400">
                <a:solidFill>
                  <a:schemeClr val="dk1"/>
                </a:solidFill>
              </a:defRPr>
            </a:lvl2pPr>
            <a:lvl3pPr>
              <a:spcBef>
                <a:spcPts val="480"/>
              </a:spcBef>
              <a:buClr>
                <a:schemeClr val="dk1"/>
              </a:buClr>
              <a:buSzPct val="100000"/>
              <a:defRPr sz="2400">
                <a:solidFill>
                  <a:schemeClr val="dk1"/>
                </a:solidFill>
              </a:defRPr>
            </a:lvl3pPr>
            <a:lvl4pPr>
              <a:spcBef>
                <a:spcPts val="360"/>
              </a:spcBef>
              <a:buClr>
                <a:schemeClr val="dk1"/>
              </a:buClr>
              <a:buSzPct val="100000"/>
              <a:defRPr sz="1800">
                <a:solidFill>
                  <a:schemeClr val="dk1"/>
                </a:solidFill>
              </a:defRPr>
            </a:lvl4pPr>
            <a:lvl5pPr>
              <a:spcBef>
                <a:spcPts val="360"/>
              </a:spcBef>
              <a:buClr>
                <a:schemeClr val="dk1"/>
              </a:buClr>
              <a:buSzPct val="100000"/>
              <a:defRPr sz="1800">
                <a:solidFill>
                  <a:schemeClr val="dk1"/>
                </a:solidFill>
              </a:defRPr>
            </a:lvl5pPr>
            <a:lvl6pPr>
              <a:spcBef>
                <a:spcPts val="360"/>
              </a:spcBef>
              <a:buClr>
                <a:schemeClr val="dk1"/>
              </a:buClr>
              <a:buSzPct val="100000"/>
              <a:defRPr sz="1800">
                <a:solidFill>
                  <a:schemeClr val="dk1"/>
                </a:solidFill>
              </a:defRPr>
            </a:lvl6pPr>
            <a:lvl7pPr>
              <a:spcBef>
                <a:spcPts val="360"/>
              </a:spcBef>
              <a:buClr>
                <a:schemeClr val="dk1"/>
              </a:buClr>
              <a:buSzPct val="100000"/>
              <a:defRPr sz="1800">
                <a:solidFill>
                  <a:schemeClr val="dk1"/>
                </a:solidFill>
              </a:defRPr>
            </a:lvl7pPr>
            <a:lvl8pPr>
              <a:spcBef>
                <a:spcPts val="360"/>
              </a:spcBef>
              <a:buClr>
                <a:schemeClr val="dk1"/>
              </a:buClr>
              <a:buSzPct val="100000"/>
              <a:defRPr sz="1800">
                <a:solidFill>
                  <a:schemeClr val="dk1"/>
                </a:solidFill>
              </a:defRPr>
            </a:lvl8pPr>
            <a:lvl9pPr>
              <a:spcBef>
                <a:spcPts val="360"/>
              </a:spcBef>
              <a:buClr>
                <a:schemeClr val="dk1"/>
              </a:buClr>
              <a:buSzPct val="100000"/>
              <a:defRPr sz="1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Shape 7"/>
          <p:cNvSpPr txBox="1"/>
          <p:nvPr>
            <p:ph idx="12" type="sldNum"/>
          </p:nvPr>
        </p:nvSpPr>
        <p:spPr>
          <a:xfrm>
            <a:off y="4749850" x="8556791"/>
            <a:ext cy="393524" cx="5486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ctr" anchorCtr="0">
            <a:noAutofit/>
          </a:bodyPr>
          <a:lstStyle>
            <a:lvl1pPr algn="r">
              <a:spcBef>
                <a:spcPts val="0"/>
              </a:spcBef>
              <a:buNone/>
              <a:defRPr sz="1300">
                <a:solidFill>
                  <a:schemeClr val="dk1"/>
                </a:solidFill>
              </a:defRPr>
            </a:lvl1pPr>
          </a:lstStyle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 accent2="accent2" accent3="accent3" accent4="accent4" accent5="accent5" accent6="accent6" hlink="hlink" tx2="lt2" tx1="dk1" bg2="dk2" bg1="lt1" folHlink="folHlink" accent1="accent1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</p:sldLayoutIdLst>
  <p:hf dt="0" ftr="0" sldNum="0" hdr="0"/>
  <p:txStyles>
    <p:titleStyle>
      <a:defPPr algn="l" rtl="0" marR="0">
        <a:lnSpc>
          <a:spcPct val="100000"/>
        </a:lnSpc>
        <a:spcBef>
          <a:spcPts val="0"/>
        </a:spcBef>
        <a:spcAft>
          <a:spcPts val="0"/>
        </a:spcAft>
      </a:defPPr>
      <a:lvl1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</p:titleStyle>
    <p:bodyStyle>
      <a:defPPr algn="l" rtl="0" marR="0">
        <a:lnSpc>
          <a:spcPct val="100000"/>
        </a:lnSpc>
        <a:spcBef>
          <a:spcPts val="0"/>
        </a:spcBef>
        <a:spcAft>
          <a:spcPts val="0"/>
        </a:spcAft>
      </a:defPPr>
      <a:lvl1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bodyStyle>
    <p:otherStyle>
      <a:defPPr algn="l" rtl="0" marR="0">
        <a:lnSpc>
          <a:spcPct val="100000"/>
        </a:lnSpc>
        <a:spcBef>
          <a:spcPts val="0"/>
        </a:spcBef>
        <a:spcAft>
          <a:spcPts val="0"/>
        </a:spcAft>
      </a:defPPr>
      <a:lvl1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Target="../notesSlides/notesSlide1.xml" Type="http://schemas.openxmlformats.org/officeDocument/2006/relationships/notesSlide" Id="rId2"/><Relationship Target="../slideLayouts/slideLayout1.xml" Type="http://schemas.openxmlformats.org/officeDocument/2006/relationships/slideLayout" Id="rId1"/></Relationships>
</file>

<file path=ppt/slides/_rels/slide10.xml.rels><?xml version="1.0" encoding="UTF-8" standalone="yes"?><Relationships xmlns="http://schemas.openxmlformats.org/package/2006/relationships"><Relationship Target="../notesSlides/notesSlide10.xml" Type="http://schemas.openxmlformats.org/officeDocument/2006/relationships/notesSlide" Id="rId2"/><Relationship Target="../slideLayouts/slideLayout2.xml" Type="http://schemas.openxmlformats.org/officeDocument/2006/relationships/slideLayout" Id="rId1"/><Relationship Target="../media/image03.gif" Type="http://schemas.openxmlformats.org/officeDocument/2006/relationships/image" Id="rId3"/></Relationships>
</file>

<file path=ppt/slides/_rels/slide11.xml.rels><?xml version="1.0" encoding="UTF-8" standalone="yes"?><Relationships xmlns="http://schemas.openxmlformats.org/package/2006/relationships"><Relationship Target="../notesSlides/notesSlide11.xml" Type="http://schemas.openxmlformats.org/officeDocument/2006/relationships/notesSlide" Id="rId2"/><Relationship Target="../slideLayouts/slideLayout2.xml" Type="http://schemas.openxmlformats.org/officeDocument/2006/relationships/slideLayout" Id="rId1"/><Relationship Target="../media/image03.gif" Type="http://schemas.openxmlformats.org/officeDocument/2006/relationships/image" Id="rId3"/></Relationships>
</file>

<file path=ppt/slides/_rels/slide12.xml.rels><?xml version="1.0" encoding="UTF-8" standalone="yes"?><Relationships xmlns="http://schemas.openxmlformats.org/package/2006/relationships"><Relationship Target="../notesSlides/notesSlide12.xml" Type="http://schemas.openxmlformats.org/officeDocument/2006/relationships/notesSlide" Id="rId2"/><Relationship Target="../slideLayouts/slideLayout2.xml" Type="http://schemas.openxmlformats.org/officeDocument/2006/relationships/slideLayout" Id="rId1"/><Relationship Target="../media/image14.jpg" Type="http://schemas.openxmlformats.org/officeDocument/2006/relationships/image" Id="rId3"/></Relationships>
</file>

<file path=ppt/slides/_rels/slide13.xml.rels><?xml version="1.0" encoding="UTF-8" standalone="yes"?><Relationships xmlns="http://schemas.openxmlformats.org/package/2006/relationships"><Relationship Target="../notesSlides/notesSlide13.xml" Type="http://schemas.openxmlformats.org/officeDocument/2006/relationships/notesSlide" Id="rId2"/><Relationship Target="../slideLayouts/slideLayout2.xml" Type="http://schemas.openxmlformats.org/officeDocument/2006/relationships/slideLayout" Id="rId1"/><Relationship Target="../media/image14.jpg" Type="http://schemas.openxmlformats.org/officeDocument/2006/relationships/image" Id="rId3"/></Relationships>
</file>

<file path=ppt/slides/_rels/slide14.xml.rels><?xml version="1.0" encoding="UTF-8" standalone="yes"?><Relationships xmlns="http://schemas.openxmlformats.org/package/2006/relationships"><Relationship Target="../notesSlides/notesSlide14.xml" Type="http://schemas.openxmlformats.org/officeDocument/2006/relationships/notesSlide" Id="rId2"/><Relationship Target="../slideLayouts/slideLayout2.xml" Type="http://schemas.openxmlformats.org/officeDocument/2006/relationships/slideLayout" Id="rId1"/></Relationships>
</file>

<file path=ppt/slides/_rels/slide15.xml.rels><?xml version="1.0" encoding="UTF-8" standalone="yes"?><Relationships xmlns="http://schemas.openxmlformats.org/package/2006/relationships"><Relationship Target="../notesSlides/notesSlide15.xml" Type="http://schemas.openxmlformats.org/officeDocument/2006/relationships/notesSlide" Id="rId2"/><Relationship Target="../slideLayouts/slideLayout2.xml" Type="http://schemas.openxmlformats.org/officeDocument/2006/relationships/slideLayout" Id="rId1"/><Relationship Target="../media/image07.jpg" Type="http://schemas.openxmlformats.org/officeDocument/2006/relationships/image" Id="rId4"/><Relationship Target="../media/image12.jpg" Type="http://schemas.openxmlformats.org/officeDocument/2006/relationships/image" Id="rId3"/><Relationship Target="../media/image10.jpg" Type="http://schemas.openxmlformats.org/officeDocument/2006/relationships/image" Id="rId5"/></Relationships>
</file>

<file path=ppt/slides/_rels/slide16.xml.rels><?xml version="1.0" encoding="UTF-8" standalone="yes"?><Relationships xmlns="http://schemas.openxmlformats.org/package/2006/relationships"><Relationship Target="../notesSlides/notesSlide16.xml" Type="http://schemas.openxmlformats.org/officeDocument/2006/relationships/notesSlide" Id="rId2"/><Relationship Target="../slideLayouts/slideLayout2.xml" Type="http://schemas.openxmlformats.org/officeDocument/2006/relationships/slideLayout" Id="rId1"/><Relationship Target="../media/image08.jpg" Type="http://schemas.openxmlformats.org/officeDocument/2006/relationships/image" Id="rId3"/></Relationships>
</file>

<file path=ppt/slides/_rels/slide17.xml.rels><?xml version="1.0" encoding="UTF-8" standalone="yes"?><Relationships xmlns="http://schemas.openxmlformats.org/package/2006/relationships"><Relationship Target="../notesSlides/notesSlide17.xml" Type="http://schemas.openxmlformats.org/officeDocument/2006/relationships/notesSlide" Id="rId2"/><Relationship Target="../slideLayouts/slideLayout2.xml" Type="http://schemas.openxmlformats.org/officeDocument/2006/relationships/slideLayout" Id="rId1"/><Relationship Target="../media/image08.jpg" Type="http://schemas.openxmlformats.org/officeDocument/2006/relationships/image" Id="rId3"/></Relationships>
</file>

<file path=ppt/slides/_rels/slide18.xml.rels><?xml version="1.0" encoding="UTF-8" standalone="yes"?><Relationships xmlns="http://schemas.openxmlformats.org/package/2006/relationships"><Relationship Target="../notesSlides/notesSlide18.xml" Type="http://schemas.openxmlformats.org/officeDocument/2006/relationships/notesSlide" Id="rId2"/><Relationship Target="../slideLayouts/slideLayout2.xml" Type="http://schemas.openxmlformats.org/officeDocument/2006/relationships/slideLayout" Id="rId1"/><Relationship Target="../media/image15.png" Type="http://schemas.openxmlformats.org/officeDocument/2006/relationships/image" Id="rId3"/></Relationships>
</file>

<file path=ppt/slides/_rels/slide19.xml.rels><?xml version="1.0" encoding="UTF-8" standalone="yes"?><Relationships xmlns="http://schemas.openxmlformats.org/package/2006/relationships"><Relationship Target="../notesSlides/notesSlide19.xml" Type="http://schemas.openxmlformats.org/officeDocument/2006/relationships/notesSlide" Id="rId2"/><Relationship Target="../slideLayouts/slideLayout2.xml" Type="http://schemas.openxmlformats.org/officeDocument/2006/relationships/slideLayout" Id="rId1"/><Relationship Target="../media/image15.png" Type="http://schemas.openxmlformats.org/officeDocument/2006/relationships/image" Id="rId3"/></Relationships>
</file>

<file path=ppt/slides/_rels/slide2.xml.rels><?xml version="1.0" encoding="UTF-8" standalone="yes"?><Relationships xmlns="http://schemas.openxmlformats.org/package/2006/relationships"><Relationship Target="../notesSlides/notesSlide2.xml" Type="http://schemas.openxmlformats.org/officeDocument/2006/relationships/notesSlide" Id="rId2"/><Relationship Target="../slideLayouts/slideLayout1.xml" Type="http://schemas.openxmlformats.org/officeDocument/2006/relationships/slideLayout" Id="rId1"/><Relationship Target="../media/image17.png" Type="http://schemas.openxmlformats.org/officeDocument/2006/relationships/image" Id="rId4"/><Relationship Target="../media/image05.png" Type="http://schemas.openxmlformats.org/officeDocument/2006/relationships/image" Id="rId3"/></Relationships>
</file>

<file path=ppt/slides/_rels/slide20.xml.rels><?xml version="1.0" encoding="UTF-8" standalone="yes"?><Relationships xmlns="http://schemas.openxmlformats.org/package/2006/relationships"><Relationship Target="../notesSlides/notesSlide20.xml" Type="http://schemas.openxmlformats.org/officeDocument/2006/relationships/notesSlide" Id="rId2"/><Relationship Target="../slideLayouts/slideLayout2.xml" Type="http://schemas.openxmlformats.org/officeDocument/2006/relationships/slideLayout" Id="rId1"/><Relationship Target="../media/image13.jpg" Type="http://schemas.openxmlformats.org/officeDocument/2006/relationships/image" Id="rId3"/></Relationships>
</file>

<file path=ppt/slides/_rels/slide21.xml.rels><?xml version="1.0" encoding="UTF-8" standalone="yes"?><Relationships xmlns="http://schemas.openxmlformats.org/package/2006/relationships"><Relationship Target="../notesSlides/notesSlide21.xml" Type="http://schemas.openxmlformats.org/officeDocument/2006/relationships/notesSlide" Id="rId2"/><Relationship Target="../slideLayouts/slideLayout2.xml" Type="http://schemas.openxmlformats.org/officeDocument/2006/relationships/slideLayout" Id="rId1"/><Relationship Target="../media/image13.jpg" Type="http://schemas.openxmlformats.org/officeDocument/2006/relationships/image" Id="rId3"/></Relationships>
</file>

<file path=ppt/slides/_rels/slide3.xml.rels><?xml version="1.0" encoding="UTF-8" standalone="yes"?><Relationships xmlns="http://schemas.openxmlformats.org/package/2006/relationships"><Relationship Target="../notesSlides/notesSlide3.xml" Type="http://schemas.openxmlformats.org/officeDocument/2006/relationships/notesSlide" Id="rId2"/><Relationship Target="../slideLayouts/slideLayout2.xml" Type="http://schemas.openxmlformats.org/officeDocument/2006/relationships/slideLayout" Id="rId1"/><Relationship Target="../media/image02.png" Type="http://schemas.openxmlformats.org/officeDocument/2006/relationships/image" Id="rId4"/><Relationship Target="../media/image01.jpg" Type="http://schemas.openxmlformats.org/officeDocument/2006/relationships/image" Id="rId3"/><Relationship Target="../media/image00.jpg" Type="http://schemas.openxmlformats.org/officeDocument/2006/relationships/image" Id="rId5"/></Relationships>
</file>

<file path=ppt/slides/_rels/slide4.xml.rels><?xml version="1.0" encoding="UTF-8" standalone="yes"?><Relationships xmlns="http://schemas.openxmlformats.org/package/2006/relationships"><Relationship Target="../notesSlides/notesSlide4.xml" Type="http://schemas.openxmlformats.org/officeDocument/2006/relationships/notesSlide" Id="rId2"/><Relationship Target="../slideLayouts/slideLayout2.xml" Type="http://schemas.openxmlformats.org/officeDocument/2006/relationships/slideLayout" Id="rId1"/><Relationship Target="../media/image16.png" Type="http://schemas.openxmlformats.org/officeDocument/2006/relationships/image" Id="rId3"/></Relationships>
</file>

<file path=ppt/slides/_rels/slide5.xml.rels><?xml version="1.0" encoding="UTF-8" standalone="yes"?><Relationships xmlns="http://schemas.openxmlformats.org/package/2006/relationships"><Relationship Target="../notesSlides/notesSlide5.xml" Type="http://schemas.openxmlformats.org/officeDocument/2006/relationships/notesSlide" Id="rId2"/><Relationship Target="../slideLayouts/slideLayout2.xml" Type="http://schemas.openxmlformats.org/officeDocument/2006/relationships/slideLayout" Id="rId1"/><Relationship Target="../media/image09.jpg" Type="http://schemas.openxmlformats.org/officeDocument/2006/relationships/image" Id="rId3"/></Relationships>
</file>

<file path=ppt/slides/_rels/slide6.xml.rels><?xml version="1.0" encoding="UTF-8" standalone="yes"?><Relationships xmlns="http://schemas.openxmlformats.org/package/2006/relationships"><Relationship Target="../notesSlides/notesSlide6.xml" Type="http://schemas.openxmlformats.org/officeDocument/2006/relationships/notesSlide" Id="rId2"/><Relationship Target="../slideLayouts/slideLayout2.xml" Type="http://schemas.openxmlformats.org/officeDocument/2006/relationships/slideLayout" Id="rId1"/><Relationship Target="../media/image09.jpg" Type="http://schemas.openxmlformats.org/officeDocument/2006/relationships/image" Id="rId3"/></Relationships>
</file>

<file path=ppt/slides/_rels/slide7.xml.rels><?xml version="1.0" encoding="UTF-8" standalone="yes"?><Relationships xmlns="http://schemas.openxmlformats.org/package/2006/relationships"><Relationship Target="../notesSlides/notesSlide7.xml" Type="http://schemas.openxmlformats.org/officeDocument/2006/relationships/notesSlide" Id="rId2"/><Relationship Target="../slideLayouts/slideLayout2.xml" Type="http://schemas.openxmlformats.org/officeDocument/2006/relationships/slideLayout" Id="rId1"/><Relationship Target="../media/image04.jpg" Type="http://schemas.openxmlformats.org/officeDocument/2006/relationships/image" Id="rId3"/></Relationships>
</file>

<file path=ppt/slides/_rels/slide8.xml.rels><?xml version="1.0" encoding="UTF-8" standalone="yes"?><Relationships xmlns="http://schemas.openxmlformats.org/package/2006/relationships"><Relationship Target="../notesSlides/notesSlide8.xml" Type="http://schemas.openxmlformats.org/officeDocument/2006/relationships/notesSlide" Id="rId2"/><Relationship Target="../slideLayouts/slideLayout2.xml" Type="http://schemas.openxmlformats.org/officeDocument/2006/relationships/slideLayout" Id="rId1"/><Relationship Target="../media/image04.jpg" Type="http://schemas.openxmlformats.org/officeDocument/2006/relationships/image" Id="rId3"/></Relationships>
</file>

<file path=ppt/slides/_rels/slide9.xml.rels><?xml version="1.0" encoding="UTF-8" standalone="yes"?><Relationships xmlns="http://schemas.openxmlformats.org/package/2006/relationships"><Relationship Target="../notesSlides/notesSlide9.xml" Type="http://schemas.openxmlformats.org/officeDocument/2006/relationships/notesSlide" Id="rId2"/><Relationship Target="../slideLayouts/slideLayout2.xml" Type="http://schemas.openxmlformats.org/officeDocument/2006/relationships/slideLayout" Id="rId1"/><Relationship Target="../media/image06.jpg" Type="http://schemas.openxmlformats.org/officeDocument/2006/relationships/image" Id="rId4"/><Relationship Target="../media/image11.png" Type="http://schemas.openxmlformats.org/officeDocument/2006/relationships/image" Id="rId3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9" name="Shape 29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30" name="Shape 30"/>
          <p:cNvSpPr txBox="1"/>
          <p:nvPr>
            <p:ph type="ctrTitle"/>
          </p:nvPr>
        </p:nvSpPr>
        <p:spPr>
          <a:xfrm>
            <a:off y="1583342" x="685800"/>
            <a:ext cy="1159856" cx="77724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Descripciones</a:t>
            </a:r>
          </a:p>
        </p:txBody>
      </p:sp>
      <p:sp>
        <p:nvSpPr>
          <p:cNvPr id="31" name="Shape 31"/>
          <p:cNvSpPr txBox="1"/>
          <p:nvPr>
            <p:ph idx="1" type="subTitle"/>
          </p:nvPr>
        </p:nvSpPr>
        <p:spPr>
          <a:xfrm>
            <a:off y="2840053" x="685800"/>
            <a:ext cy="784737" cx="77724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  <p:transition spd="slow">
    <p:cut/>
  </p:transition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96" name="Shape 96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97" name="Shape 97"/>
          <p:cNvSpPr txBox="1"/>
          <p:nvPr>
            <p:ph type="title"/>
          </p:nvPr>
        </p:nvSpPr>
        <p:spPr>
          <a:xfrm>
            <a:off y="205978" x="457200"/>
            <a:ext cy="857400" cx="82296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 rtl="0" lvl="0">
              <a:spcBef>
                <a:spcPts val="0"/>
              </a:spcBef>
              <a:buNone/>
            </a:pPr>
            <a:r>
              <a:rPr lang="en"/>
              <a:t>¿Cómo es la abuela?</a:t>
            </a:r>
          </a:p>
        </p:txBody>
      </p:sp>
      <p:sp>
        <p:nvSpPr>
          <p:cNvPr id="98" name="Shape 98"/>
          <p:cNvSpPr txBox="1"/>
          <p:nvPr>
            <p:ph idx="1" type="body"/>
          </p:nvPr>
        </p:nvSpPr>
        <p:spPr>
          <a:xfrm>
            <a:off y="1200150" x="457200"/>
            <a:ext cy="3725699" cx="82296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99" name="Shape 9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y="239087" x="6101950"/>
            <a:ext cy="4665324" cx="25848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03" name="Shape 103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04" name="Shape 104"/>
          <p:cNvSpPr txBox="1"/>
          <p:nvPr>
            <p:ph type="title"/>
          </p:nvPr>
        </p:nvSpPr>
        <p:spPr>
          <a:xfrm>
            <a:off y="205978" x="457200"/>
            <a:ext cy="857400" cx="82296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 rtl="0" lvl="0">
              <a:spcBef>
                <a:spcPts val="0"/>
              </a:spcBef>
              <a:buNone/>
            </a:pPr>
            <a:r>
              <a:rPr lang="en"/>
              <a:t>¿Cómo es la abuela?</a:t>
            </a:r>
          </a:p>
        </p:txBody>
      </p:sp>
      <p:sp>
        <p:nvSpPr>
          <p:cNvPr id="105" name="Shape 105"/>
          <p:cNvSpPr txBox="1"/>
          <p:nvPr>
            <p:ph idx="1" type="body"/>
          </p:nvPr>
        </p:nvSpPr>
        <p:spPr>
          <a:xfrm>
            <a:off y="1200150" x="457200"/>
            <a:ext cy="3725699" cx="82296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 lvl="0">
              <a:spcBef>
                <a:spcPts val="0"/>
              </a:spcBef>
              <a:buNone/>
            </a:pPr>
            <a:r>
              <a:rPr lang="en"/>
              <a:t>La abuela es </a:t>
            </a:r>
            <a:r>
              <a:rPr u="sng" b="1" lang="en"/>
              <a:t>vieja</a:t>
            </a:r>
            <a:r>
              <a:rPr lang="en"/>
              <a:t>.</a:t>
            </a:r>
          </a:p>
        </p:txBody>
      </p:sp>
      <p:pic>
        <p:nvPicPr>
          <p:cNvPr id="106" name="Shape 10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y="239087" x="6101950"/>
            <a:ext cy="4665324" cx="25848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10" name="Shape 110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11" name="Shape 111"/>
          <p:cNvSpPr txBox="1"/>
          <p:nvPr>
            <p:ph type="title"/>
          </p:nvPr>
        </p:nvSpPr>
        <p:spPr>
          <a:xfrm>
            <a:off y="205978" x="457200"/>
            <a:ext cy="857400" cx="82296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 rtl="0" lvl="0">
              <a:spcBef>
                <a:spcPts val="0"/>
              </a:spcBef>
              <a:buNone/>
            </a:pPr>
            <a:r>
              <a:rPr lang="en"/>
              <a:t>¿Cómo es el hermano?</a:t>
            </a:r>
          </a:p>
        </p:txBody>
      </p:sp>
      <p:sp>
        <p:nvSpPr>
          <p:cNvPr id="112" name="Shape 112"/>
          <p:cNvSpPr txBox="1"/>
          <p:nvPr>
            <p:ph idx="1" type="body"/>
          </p:nvPr>
        </p:nvSpPr>
        <p:spPr>
          <a:xfrm>
            <a:off y="1200150" x="457200"/>
            <a:ext cy="3725699" cx="82296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113" name="Shape 1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y="635300" x="5826425"/>
            <a:ext cy="4290551" cx="28603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17" name="Shape 117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18" name="Shape 118"/>
          <p:cNvSpPr txBox="1"/>
          <p:nvPr>
            <p:ph type="title"/>
          </p:nvPr>
        </p:nvSpPr>
        <p:spPr>
          <a:xfrm>
            <a:off y="205978" x="457200"/>
            <a:ext cy="857400" cx="82296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 rtl="0" lvl="0">
              <a:spcBef>
                <a:spcPts val="0"/>
              </a:spcBef>
              <a:buNone/>
            </a:pPr>
            <a:r>
              <a:rPr lang="en"/>
              <a:t>¿Cómo es el hermano?</a:t>
            </a:r>
          </a:p>
        </p:txBody>
      </p:sp>
      <p:sp>
        <p:nvSpPr>
          <p:cNvPr id="119" name="Shape 119"/>
          <p:cNvSpPr txBox="1"/>
          <p:nvPr>
            <p:ph idx="1" type="body"/>
          </p:nvPr>
        </p:nvSpPr>
        <p:spPr>
          <a:xfrm>
            <a:off y="1200150" x="457200"/>
            <a:ext cy="3725699" cx="82296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 lvl="0">
              <a:spcBef>
                <a:spcPts val="0"/>
              </a:spcBef>
              <a:buNone/>
            </a:pPr>
            <a:r>
              <a:rPr lang="en"/>
              <a:t>El hermano es </a:t>
            </a:r>
            <a:r>
              <a:rPr u="sng" b="1" lang="en"/>
              <a:t>joven</a:t>
            </a:r>
            <a:r>
              <a:rPr lang="en"/>
              <a:t>.</a:t>
            </a:r>
          </a:p>
        </p:txBody>
      </p:sp>
      <p:pic>
        <p:nvPicPr>
          <p:cNvPr id="120" name="Shape 1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y="635300" x="5826425"/>
            <a:ext cy="4290551" cx="28603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24" name="Shape 124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25" name="Shape 125"/>
          <p:cNvSpPr txBox="1"/>
          <p:nvPr>
            <p:ph type="title"/>
          </p:nvPr>
        </p:nvSpPr>
        <p:spPr>
          <a:xfrm>
            <a:off y="205978" x="457200"/>
            <a:ext cy="857400" cx="82296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El pelo...</a:t>
            </a:r>
          </a:p>
        </p:txBody>
      </p:sp>
      <p:sp>
        <p:nvSpPr>
          <p:cNvPr id="126" name="Shape 126"/>
          <p:cNvSpPr txBox="1"/>
          <p:nvPr>
            <p:ph idx="1" type="body"/>
          </p:nvPr>
        </p:nvSpPr>
        <p:spPr>
          <a:xfrm>
            <a:off y="1200150" x="457200"/>
            <a:ext cy="3725699" cx="82296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Tóquense el pelo</a:t>
            </a:r>
          </a:p>
        </p:txBody>
      </p:sp>
    </p:spTree>
  </p:cSld>
  <p:clrMapOvr>
    <a:masterClrMapping/>
  </p:clrMapOvr>
  <p:transition spd="slow">
    <p:cut/>
  </p:transition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30" name="Shape 130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31" name="Shape 131"/>
          <p:cNvSpPr txBox="1"/>
          <p:nvPr>
            <p:ph type="title"/>
          </p:nvPr>
        </p:nvSpPr>
        <p:spPr>
          <a:xfrm>
            <a:off y="205975" x="457200"/>
            <a:ext cy="857400" cx="25152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 algn="ctr">
              <a:spcBef>
                <a:spcPts val="0"/>
              </a:spcBef>
              <a:buNone/>
            </a:pPr>
            <a:r>
              <a:rPr lang="en"/>
              <a:t>Pelirroja</a:t>
            </a:r>
          </a:p>
        </p:txBody>
      </p:sp>
      <p:sp>
        <p:nvSpPr>
          <p:cNvPr id="132" name="Shape 132"/>
          <p:cNvSpPr txBox="1"/>
          <p:nvPr>
            <p:ph idx="1" type="body"/>
          </p:nvPr>
        </p:nvSpPr>
        <p:spPr>
          <a:xfrm>
            <a:off y="1200150" x="457200"/>
            <a:ext cy="3725699" cx="82296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33" name="Shape 133"/>
          <p:cNvSpPr txBox="1"/>
          <p:nvPr>
            <p:ph idx="2" type="title"/>
          </p:nvPr>
        </p:nvSpPr>
        <p:spPr>
          <a:xfrm>
            <a:off y="205975" x="3314400"/>
            <a:ext cy="857400" cx="25152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 algn="ctr" rtl="0" lvl="0">
              <a:spcBef>
                <a:spcPts val="0"/>
              </a:spcBef>
              <a:buNone/>
            </a:pPr>
            <a:r>
              <a:rPr lang="en"/>
              <a:t>Rubia</a:t>
            </a:r>
          </a:p>
        </p:txBody>
      </p:sp>
      <p:sp>
        <p:nvSpPr>
          <p:cNvPr id="134" name="Shape 134"/>
          <p:cNvSpPr txBox="1"/>
          <p:nvPr>
            <p:ph idx="3" type="title"/>
          </p:nvPr>
        </p:nvSpPr>
        <p:spPr>
          <a:xfrm>
            <a:off y="205975" x="6171600"/>
            <a:ext cy="857400" cx="25152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 algn="ctr" rtl="0" lvl="0">
              <a:spcBef>
                <a:spcPts val="0"/>
              </a:spcBef>
              <a:buNone/>
            </a:pPr>
            <a:r>
              <a:rPr lang="en"/>
              <a:t>Morena</a:t>
            </a:r>
          </a:p>
        </p:txBody>
      </p:sp>
      <p:pic>
        <p:nvPicPr>
          <p:cNvPr id="135" name="Shape 13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y="1236025" x="2557448"/>
            <a:ext cy="2785750" cx="3914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6" name="Shape 13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y="1200150" x="5829600"/>
            <a:ext cy="2857500" cx="2857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7" name="Shape 13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y="1246475" x="457200"/>
            <a:ext cy="2650550" cx="26505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41" name="Shape 141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42" name="Shape 142"/>
          <p:cNvSpPr txBox="1"/>
          <p:nvPr>
            <p:ph type="title"/>
          </p:nvPr>
        </p:nvSpPr>
        <p:spPr>
          <a:xfrm>
            <a:off y="205978" x="457200"/>
            <a:ext cy="857400" cx="82296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 rtl="0" lvl="0">
              <a:spcBef>
                <a:spcPts val="0"/>
              </a:spcBef>
              <a:buNone/>
            </a:pPr>
            <a:r>
              <a:rPr lang="en"/>
              <a:t>¿Cómo es Harry Potter?</a:t>
            </a:r>
          </a:p>
        </p:txBody>
      </p:sp>
      <p:sp>
        <p:nvSpPr>
          <p:cNvPr id="143" name="Shape 143"/>
          <p:cNvSpPr txBox="1"/>
          <p:nvPr>
            <p:ph idx="1" type="body"/>
          </p:nvPr>
        </p:nvSpPr>
        <p:spPr>
          <a:xfrm>
            <a:off y="1200150" x="457200"/>
            <a:ext cy="3725699" cx="82296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144" name="Shape 14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y="925350" x="5734050"/>
            <a:ext cy="4000500" cx="2952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48" name="Shape 148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49" name="Shape 149"/>
          <p:cNvSpPr txBox="1"/>
          <p:nvPr>
            <p:ph type="title"/>
          </p:nvPr>
        </p:nvSpPr>
        <p:spPr>
          <a:xfrm>
            <a:off y="205978" x="457200"/>
            <a:ext cy="857400" cx="82296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 rtl="0" lvl="0">
              <a:spcBef>
                <a:spcPts val="0"/>
              </a:spcBef>
              <a:buNone/>
            </a:pPr>
            <a:r>
              <a:rPr lang="en"/>
              <a:t>¿Cómo es Harry Potter?</a:t>
            </a:r>
          </a:p>
        </p:txBody>
      </p:sp>
      <p:sp>
        <p:nvSpPr>
          <p:cNvPr id="150" name="Shape 150"/>
          <p:cNvSpPr txBox="1"/>
          <p:nvPr>
            <p:ph idx="1" type="body"/>
          </p:nvPr>
        </p:nvSpPr>
        <p:spPr>
          <a:xfrm>
            <a:off y="1200150" x="457200"/>
            <a:ext cy="3725699" cx="82296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 lvl="0">
              <a:spcBef>
                <a:spcPts val="0"/>
              </a:spcBef>
              <a:buNone/>
            </a:pPr>
            <a:r>
              <a:rPr lang="en"/>
              <a:t>Harry Potter es </a:t>
            </a:r>
            <a:r>
              <a:rPr u="sng" b="1" lang="en"/>
              <a:t>moreno</a:t>
            </a:r>
            <a:r>
              <a:rPr lang="en"/>
              <a:t>.</a:t>
            </a:r>
          </a:p>
        </p:txBody>
      </p:sp>
      <p:pic>
        <p:nvPicPr>
          <p:cNvPr id="151" name="Shape 15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y="925350" x="5734050"/>
            <a:ext cy="4000500" cx="2952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55" name="Shape 155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56" name="Shape 156"/>
          <p:cNvSpPr txBox="1"/>
          <p:nvPr>
            <p:ph type="title"/>
          </p:nvPr>
        </p:nvSpPr>
        <p:spPr>
          <a:xfrm>
            <a:off y="205978" x="457200"/>
            <a:ext cy="857400" cx="82296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 rtl="0" lvl="0">
              <a:spcBef>
                <a:spcPts val="0"/>
              </a:spcBef>
              <a:buNone/>
            </a:pPr>
            <a:r>
              <a:rPr lang="en"/>
              <a:t>¿Cómo es Ron Weasley?</a:t>
            </a:r>
          </a:p>
        </p:txBody>
      </p:sp>
      <p:sp>
        <p:nvSpPr>
          <p:cNvPr id="157" name="Shape 157"/>
          <p:cNvSpPr txBox="1"/>
          <p:nvPr>
            <p:ph idx="1" type="body"/>
          </p:nvPr>
        </p:nvSpPr>
        <p:spPr>
          <a:xfrm>
            <a:off y="1200150" x="457200"/>
            <a:ext cy="3725699" cx="82296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158" name="Shape 15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y="930475" x="5887223"/>
            <a:ext cy="4070849" cx="31314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62" name="Shape 162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63" name="Shape 163"/>
          <p:cNvSpPr txBox="1"/>
          <p:nvPr>
            <p:ph type="title"/>
          </p:nvPr>
        </p:nvSpPr>
        <p:spPr>
          <a:xfrm>
            <a:off y="205978" x="457200"/>
            <a:ext cy="857400" cx="82296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 rtl="0" lvl="0">
              <a:spcBef>
                <a:spcPts val="0"/>
              </a:spcBef>
              <a:buNone/>
            </a:pPr>
            <a:r>
              <a:rPr lang="en"/>
              <a:t>¿Cómo es Ron Weasley?</a:t>
            </a:r>
          </a:p>
        </p:txBody>
      </p:sp>
      <p:sp>
        <p:nvSpPr>
          <p:cNvPr id="164" name="Shape 164"/>
          <p:cNvSpPr txBox="1"/>
          <p:nvPr>
            <p:ph idx="1" type="body"/>
          </p:nvPr>
        </p:nvSpPr>
        <p:spPr>
          <a:xfrm>
            <a:off y="1200150" x="457200"/>
            <a:ext cy="3725699" cx="82296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 lvl="0">
              <a:spcBef>
                <a:spcPts val="0"/>
              </a:spcBef>
              <a:buNone/>
            </a:pPr>
            <a:r>
              <a:rPr lang="en"/>
              <a:t>Ron Weasley es </a:t>
            </a:r>
            <a:r>
              <a:rPr u="sng" b="1" lang="en"/>
              <a:t>pelirrojo</a:t>
            </a:r>
            <a:r>
              <a:rPr lang="en"/>
              <a:t>.</a:t>
            </a:r>
          </a:p>
        </p:txBody>
      </p:sp>
      <p:pic>
        <p:nvPicPr>
          <p:cNvPr id="165" name="Shape 16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y="930475" x="5887223"/>
            <a:ext cy="4070849" cx="31314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5" name="Shape 35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36" name="Shape 36"/>
          <p:cNvSpPr txBox="1"/>
          <p:nvPr>
            <p:ph type="ctrTitle"/>
          </p:nvPr>
        </p:nvSpPr>
        <p:spPr>
          <a:xfrm>
            <a:off y="0" x="3381000"/>
            <a:ext cy="1159799" cx="57630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¿Cómo es?</a:t>
            </a:r>
          </a:p>
        </p:txBody>
      </p:sp>
      <p:pic>
        <p:nvPicPr>
          <p:cNvPr id="37" name="Shape 3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y="0" x="10"/>
            <a:ext cy="5143500" cx="3855478"/>
          </a:xfrm>
          <a:prstGeom prst="rect">
            <a:avLst/>
          </a:prstGeom>
          <a:noFill/>
          <a:ln>
            <a:noFill/>
          </a:ln>
        </p:spPr>
      </p:pic>
      <p:pic>
        <p:nvPicPr>
          <p:cNvPr id="38" name="Shape 3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y="1211500" x="3855499"/>
            <a:ext cy="3983698" cx="49666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69" name="Shape 169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70" name="Shape 170"/>
          <p:cNvSpPr txBox="1"/>
          <p:nvPr>
            <p:ph type="title"/>
          </p:nvPr>
        </p:nvSpPr>
        <p:spPr>
          <a:xfrm>
            <a:off y="205978" x="457200"/>
            <a:ext cy="857400" cx="82296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 rtl="0" lvl="0">
              <a:spcBef>
                <a:spcPts val="0"/>
              </a:spcBef>
              <a:buNone/>
            </a:pPr>
            <a:r>
              <a:rPr lang="en"/>
              <a:t>¿Cómo es Draco Malfoy?</a:t>
            </a:r>
          </a:p>
        </p:txBody>
      </p:sp>
      <p:sp>
        <p:nvSpPr>
          <p:cNvPr id="171" name="Shape 171"/>
          <p:cNvSpPr txBox="1"/>
          <p:nvPr>
            <p:ph idx="1" type="body"/>
          </p:nvPr>
        </p:nvSpPr>
        <p:spPr>
          <a:xfrm>
            <a:off y="1200150" x="457200"/>
            <a:ext cy="3725699" cx="82296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172" name="Shape 17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y="775400" x="6154225"/>
            <a:ext cy="4251799" cx="29308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76" name="Shape 176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77" name="Shape 177"/>
          <p:cNvSpPr txBox="1"/>
          <p:nvPr>
            <p:ph type="title"/>
          </p:nvPr>
        </p:nvSpPr>
        <p:spPr>
          <a:xfrm>
            <a:off y="205978" x="457200"/>
            <a:ext cy="857400" cx="82296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 rtl="0" lvl="0">
              <a:spcBef>
                <a:spcPts val="0"/>
              </a:spcBef>
              <a:buNone/>
            </a:pPr>
            <a:r>
              <a:rPr lang="en"/>
              <a:t>¿Cómo es Draco Malfoy?</a:t>
            </a:r>
          </a:p>
        </p:txBody>
      </p:sp>
      <p:sp>
        <p:nvSpPr>
          <p:cNvPr id="178" name="Shape 178"/>
          <p:cNvSpPr txBox="1"/>
          <p:nvPr>
            <p:ph idx="1" type="body"/>
          </p:nvPr>
        </p:nvSpPr>
        <p:spPr>
          <a:xfrm>
            <a:off y="1200150" x="457200"/>
            <a:ext cy="3725699" cx="82296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 lvl="0">
              <a:spcBef>
                <a:spcPts val="0"/>
              </a:spcBef>
              <a:buNone/>
            </a:pPr>
            <a:r>
              <a:rPr lang="en"/>
              <a:t>Draco Malfoy es </a:t>
            </a:r>
            <a:r>
              <a:rPr u="sng" b="1" lang="en"/>
              <a:t>rubio</a:t>
            </a:r>
            <a:r>
              <a:rPr lang="en"/>
              <a:t>.</a:t>
            </a:r>
          </a:p>
        </p:txBody>
      </p:sp>
      <p:pic>
        <p:nvPicPr>
          <p:cNvPr id="179" name="Shape 17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y="775400" x="6154225"/>
            <a:ext cy="4251799" cx="29308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42" name="Shape 42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43" name="Shape 43"/>
          <p:cNvSpPr txBox="1"/>
          <p:nvPr>
            <p:ph type="title"/>
          </p:nvPr>
        </p:nvSpPr>
        <p:spPr>
          <a:xfrm>
            <a:off y="218900" x="366725"/>
            <a:ext cy="857400" cx="17139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 algn="ctr">
              <a:spcBef>
                <a:spcPts val="0"/>
              </a:spcBef>
              <a:buNone/>
            </a:pPr>
            <a:r>
              <a:rPr lang="en"/>
              <a:t>ALTA</a:t>
            </a:r>
          </a:p>
        </p:txBody>
      </p:sp>
      <p:pic>
        <p:nvPicPr>
          <p:cNvPr id="44" name="Shape 4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y="878799" x="60175"/>
            <a:ext cy="4264700" cx="3624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5" name="Shape 4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y="1943100" x="2842575"/>
            <a:ext cy="3200400" cx="3200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6" name="Shape 4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y="3278125" x="5700950"/>
            <a:ext cy="1647724" cx="3039124"/>
          </a:xfrm>
          <a:prstGeom prst="rect">
            <a:avLst/>
          </a:prstGeom>
          <a:noFill/>
          <a:ln>
            <a:noFill/>
          </a:ln>
        </p:spPr>
      </p:pic>
      <p:sp>
        <p:nvSpPr>
          <p:cNvPr id="47" name="Shape 47"/>
          <p:cNvSpPr txBox="1"/>
          <p:nvPr>
            <p:ph idx="2" type="title"/>
          </p:nvPr>
        </p:nvSpPr>
        <p:spPr>
          <a:xfrm>
            <a:off y="878800" x="3437625"/>
            <a:ext cy="857400" cx="2158199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 algn="ctr" rtl="0" lvl="0">
              <a:spcBef>
                <a:spcPts val="0"/>
              </a:spcBef>
              <a:buNone/>
            </a:pPr>
            <a:r>
              <a:rPr lang="en"/>
              <a:t>Mediana</a:t>
            </a:r>
          </a:p>
        </p:txBody>
      </p:sp>
      <p:sp>
        <p:nvSpPr>
          <p:cNvPr id="48" name="Shape 48"/>
          <p:cNvSpPr txBox="1"/>
          <p:nvPr>
            <p:ph idx="3" type="title"/>
          </p:nvPr>
        </p:nvSpPr>
        <p:spPr>
          <a:xfrm>
            <a:off y="2203725" x="6363562"/>
            <a:ext cy="857400" cx="17139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 algn="ctr" rtl="0" lvl="0">
              <a:spcBef>
                <a:spcPts val="0"/>
              </a:spcBef>
              <a:buNone/>
            </a:pPr>
            <a:r>
              <a:rPr lang="en"/>
              <a:t>baja</a:t>
            </a:r>
          </a:p>
        </p:txBody>
      </p:sp>
    </p:spTree>
  </p:cSld>
  <p:clrMapOvr>
    <a:masterClrMapping/>
  </p:clrMapOvr>
  <p:transition spd="slow">
    <p:cut/>
  </p:transition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52" name="Shape 52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53" name="Shape 53"/>
          <p:cNvSpPr txBox="1"/>
          <p:nvPr>
            <p:ph type="title"/>
          </p:nvPr>
        </p:nvSpPr>
        <p:spPr>
          <a:xfrm>
            <a:off y="205978" x="457200"/>
            <a:ext cy="857400" cx="82296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54" name="Shape 54"/>
          <p:cNvSpPr txBox="1"/>
          <p:nvPr>
            <p:ph idx="1" type="body"/>
          </p:nvPr>
        </p:nvSpPr>
        <p:spPr>
          <a:xfrm>
            <a:off y="1200150" x="457200"/>
            <a:ext cy="3725699" cx="82296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55" name="Shape 5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y="114300" x="0"/>
            <a:ext cy="4914900" cx="9144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59" name="Shape 59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60" name="Shape 60"/>
          <p:cNvSpPr txBox="1"/>
          <p:nvPr>
            <p:ph type="title"/>
          </p:nvPr>
        </p:nvSpPr>
        <p:spPr>
          <a:xfrm>
            <a:off y="205978" x="457200"/>
            <a:ext cy="857400" cx="82296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¿Cómo es la jirafa?</a:t>
            </a:r>
          </a:p>
        </p:txBody>
      </p:sp>
      <p:sp>
        <p:nvSpPr>
          <p:cNvPr id="61" name="Shape 61"/>
          <p:cNvSpPr txBox="1"/>
          <p:nvPr>
            <p:ph idx="1" type="body"/>
          </p:nvPr>
        </p:nvSpPr>
        <p:spPr>
          <a:xfrm>
            <a:off y="1200150" x="457200"/>
            <a:ext cy="3725699" cx="82296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62" name="Shape 6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y="376824" x="6155549"/>
            <a:ext cy="4549025" cx="25312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66" name="Shape 66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67" name="Shape 67"/>
          <p:cNvSpPr txBox="1"/>
          <p:nvPr>
            <p:ph type="title"/>
          </p:nvPr>
        </p:nvSpPr>
        <p:spPr>
          <a:xfrm>
            <a:off y="205978" x="457200"/>
            <a:ext cy="857400" cx="82296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 rtl="0" lvl="0">
              <a:spcBef>
                <a:spcPts val="0"/>
              </a:spcBef>
              <a:buNone/>
            </a:pPr>
            <a:r>
              <a:rPr lang="en"/>
              <a:t>¿Cómo es la jirafa?</a:t>
            </a:r>
          </a:p>
        </p:txBody>
      </p:sp>
      <p:sp>
        <p:nvSpPr>
          <p:cNvPr id="68" name="Shape 68"/>
          <p:cNvSpPr txBox="1"/>
          <p:nvPr>
            <p:ph idx="1" type="body"/>
          </p:nvPr>
        </p:nvSpPr>
        <p:spPr>
          <a:xfrm>
            <a:off y="1200150" x="457200"/>
            <a:ext cy="3725699" cx="82296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 lvl="0">
              <a:spcBef>
                <a:spcPts val="0"/>
              </a:spcBef>
              <a:buNone/>
            </a:pPr>
            <a:r>
              <a:rPr lang="en"/>
              <a:t>La jirafa es </a:t>
            </a:r>
            <a:r>
              <a:rPr u="sng" b="1" lang="en"/>
              <a:t>alta</a:t>
            </a:r>
            <a:r>
              <a:rPr lang="en"/>
              <a:t>.</a:t>
            </a:r>
          </a:p>
        </p:txBody>
      </p:sp>
      <p:pic>
        <p:nvPicPr>
          <p:cNvPr id="69" name="Shape 6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y="376824" x="6155549"/>
            <a:ext cy="4549025" cx="25312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73" name="Shape 73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74" name="Shape 74"/>
          <p:cNvSpPr txBox="1"/>
          <p:nvPr>
            <p:ph type="title"/>
          </p:nvPr>
        </p:nvSpPr>
        <p:spPr>
          <a:xfrm>
            <a:off y="205978" x="457200"/>
            <a:ext cy="857400" cx="82296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 rtl="0" lvl="0">
              <a:spcBef>
                <a:spcPts val="0"/>
              </a:spcBef>
              <a:buNone/>
            </a:pPr>
            <a:r>
              <a:rPr lang="en"/>
              <a:t>¿Cómo es el bebé?</a:t>
            </a:r>
          </a:p>
        </p:txBody>
      </p:sp>
      <p:sp>
        <p:nvSpPr>
          <p:cNvPr id="75" name="Shape 75"/>
          <p:cNvSpPr txBox="1"/>
          <p:nvPr>
            <p:ph idx="1" type="body"/>
          </p:nvPr>
        </p:nvSpPr>
        <p:spPr>
          <a:xfrm>
            <a:off y="1200150" x="457200"/>
            <a:ext cy="3725699" cx="82296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76" name="Shape 7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y="2779898" x="5452475"/>
            <a:ext cy="2145949" cx="32343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80" name="Shape 80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81" name="Shape 81"/>
          <p:cNvSpPr txBox="1"/>
          <p:nvPr>
            <p:ph type="title"/>
          </p:nvPr>
        </p:nvSpPr>
        <p:spPr>
          <a:xfrm>
            <a:off y="205978" x="457200"/>
            <a:ext cy="857400" cx="82296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 rtl="0" lvl="0">
              <a:spcBef>
                <a:spcPts val="0"/>
              </a:spcBef>
              <a:buNone/>
            </a:pPr>
            <a:r>
              <a:rPr lang="en"/>
              <a:t>¿Cómo es el bebé?</a:t>
            </a:r>
          </a:p>
        </p:txBody>
      </p:sp>
      <p:sp>
        <p:nvSpPr>
          <p:cNvPr id="82" name="Shape 82"/>
          <p:cNvSpPr txBox="1"/>
          <p:nvPr>
            <p:ph idx="1" type="body"/>
          </p:nvPr>
        </p:nvSpPr>
        <p:spPr>
          <a:xfrm>
            <a:off y="1200150" x="457200"/>
            <a:ext cy="3725699" cx="82296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 lvl="0">
              <a:spcBef>
                <a:spcPts val="0"/>
              </a:spcBef>
              <a:buNone/>
            </a:pPr>
            <a:r>
              <a:rPr lang="en"/>
              <a:t>El bebé es </a:t>
            </a:r>
            <a:r>
              <a:rPr u="sng" b="1" lang="en"/>
              <a:t>bajo</a:t>
            </a:r>
            <a:r>
              <a:rPr lang="en"/>
              <a:t>.</a:t>
            </a:r>
          </a:p>
        </p:txBody>
      </p:sp>
      <p:pic>
        <p:nvPicPr>
          <p:cNvPr id="83" name="Shape 8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y="2779898" x="5452475"/>
            <a:ext cy="2145949" cx="32343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87" name="Shape 87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88" name="Shape 88"/>
          <p:cNvSpPr txBox="1"/>
          <p:nvPr>
            <p:ph type="title"/>
          </p:nvPr>
        </p:nvSpPr>
        <p:spPr>
          <a:xfrm>
            <a:off y="205975" x="457200"/>
            <a:ext cy="857400" cx="3603299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 algn="ctr">
              <a:spcBef>
                <a:spcPts val="0"/>
              </a:spcBef>
              <a:buNone/>
            </a:pPr>
            <a:r>
              <a:rPr lang="en"/>
              <a:t>Viejo</a:t>
            </a:r>
          </a:p>
        </p:txBody>
      </p:sp>
      <p:sp>
        <p:nvSpPr>
          <p:cNvPr id="89" name="Shape 89"/>
          <p:cNvSpPr txBox="1"/>
          <p:nvPr>
            <p:ph idx="1" type="body"/>
          </p:nvPr>
        </p:nvSpPr>
        <p:spPr>
          <a:xfrm>
            <a:off y="1200150" x="457200"/>
            <a:ext cy="3725699" cx="82296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90" name="Shape 9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y="1200150" x="457200"/>
            <a:ext cy="3725699" cx="3603197"/>
          </a:xfrm>
          <a:prstGeom prst="rect">
            <a:avLst/>
          </a:prstGeom>
          <a:noFill/>
          <a:ln>
            <a:noFill/>
          </a:ln>
        </p:spPr>
      </p:pic>
      <p:pic>
        <p:nvPicPr>
          <p:cNvPr id="91" name="Shape 9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y="1226449" x="5418924"/>
            <a:ext cy="3673099" cx="3267874"/>
          </a:xfrm>
          <a:prstGeom prst="rect">
            <a:avLst/>
          </a:prstGeom>
          <a:noFill/>
          <a:ln>
            <a:noFill/>
          </a:ln>
        </p:spPr>
      </p:pic>
      <p:sp>
        <p:nvSpPr>
          <p:cNvPr id="92" name="Shape 92"/>
          <p:cNvSpPr txBox="1"/>
          <p:nvPr>
            <p:ph idx="2" type="title"/>
          </p:nvPr>
        </p:nvSpPr>
        <p:spPr>
          <a:xfrm>
            <a:off y="205975" x="5251212"/>
            <a:ext cy="857400" cx="3603299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 algn="ctr" rtl="0" lvl="0">
              <a:spcBef>
                <a:spcPts val="0"/>
              </a:spcBef>
              <a:buNone/>
            </a:pPr>
            <a:r>
              <a:rPr lang="en"/>
              <a:t>Joven</a:t>
            </a:r>
          </a:p>
        </p:txBody>
      </p:sp>
    </p:spTree>
  </p:cSld>
  <p:clrMapOvr>
    <a:masterClrMapping/>
  </p:clrMapOvr>
  <p:transition spd="slow">
    <p:cut/>
  </p:transition>
</p:sld>
</file>

<file path=ppt/theme/theme1.xml><?xml version="1.0" encoding="utf-8"?>
<a:theme xmlns:a="http://schemas.openxmlformats.org/drawingml/2006/main" xmlns:r="http://schemas.openxmlformats.org/officeDocument/2006/relationships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typeface="ＭＳ Ｐゴシック" script="Jpan"/>
        <a:font typeface="맑은 고딕" script="Hang"/>
        <a:font typeface="宋体" script="Hans"/>
        <a:font typeface="新細明體" script="Hant"/>
        <a:font typeface="Times New Roman" script="Arab"/>
        <a:font typeface="Times New Roman" script="Hebr"/>
        <a:font typeface="Angsana New" script="Thai"/>
        <a:font typeface="Nyala" script="Ethi"/>
        <a:font typeface="Vrinda" script="Beng"/>
        <a:font typeface="Shruti" script="Gujr"/>
        <a:font typeface="MoolBoran" script="Khmr"/>
        <a:font typeface="Tunga" script="Knda"/>
        <a:font typeface="Raavi" script="Guru"/>
        <a:font typeface="Euphemia" script="Cans"/>
        <a:font typeface="Plantagenet Cherokee" script="Cher"/>
        <a:font typeface="Microsoft Yi Baiti" script="Yiii"/>
        <a:font typeface="Microsoft Himalaya" script="Tibt"/>
        <a:font typeface="MV Boli" script="Thaa"/>
        <a:font typeface="Mangal" script="Deva"/>
        <a:font typeface="Gautami" script="Telu"/>
        <a:font typeface="Latha" script="Taml"/>
        <a:font typeface="Estrangelo Edessa" script="Syrc"/>
        <a:font typeface="Kalinga" script="Orya"/>
        <a:font typeface="Kartika" script="Mlym"/>
        <a:font typeface="DokChampa" script="Laoo"/>
        <a:font typeface="Iskoola Pota" script="Sinh"/>
        <a:font typeface="Mongolian Baiti" script="Mong"/>
        <a:font typeface="Times New Roman" script="Viet"/>
        <a:font typeface="Microsoft Uighur" script="Uigh"/>
      </a:majorFont>
      <a:minorFont>
        <a:latin typeface="Arial"/>
        <a:ea typeface=""/>
        <a:cs typeface=""/>
        <a:font typeface="ＭＳ Ｐゴシック" script="Jpan"/>
        <a:font typeface="맑은 고딕" script="Hang"/>
        <a:font typeface="宋体" script="Hans"/>
        <a:font typeface="新細明體" script="Hant"/>
        <a:font typeface="Times New Roman" script="Arab"/>
        <a:font typeface="Times New Roman" script="Hebr"/>
        <a:font typeface="Angsana New" script="Thai"/>
        <a:font typeface="Nyala" script="Ethi"/>
        <a:font typeface="Vrinda" script="Beng"/>
        <a:font typeface="Shruti" script="Gujr"/>
        <a:font typeface="MoolBoran" script="Khmr"/>
        <a:font typeface="Tunga" script="Knda"/>
        <a:font typeface="Raavi" script="Guru"/>
        <a:font typeface="Euphemia" script="Cans"/>
        <a:font typeface="Plantagenet Cherokee" script="Cher"/>
        <a:font typeface="Microsoft Yi Baiti" script="Yiii"/>
        <a:font typeface="Microsoft Himalaya" script="Tibt"/>
        <a:font typeface="MV Boli" script="Thaa"/>
        <a:font typeface="Mangal" script="Deva"/>
        <a:font typeface="Gautami" script="Telu"/>
        <a:font typeface="Latha" script="Taml"/>
        <a:font typeface="Estrangelo Edessa" script="Syrc"/>
        <a:font typeface="Kalinga" script="Orya"/>
        <a:font typeface="Kartika" script="Mlym"/>
        <a:font typeface="DokChampa" script="Laoo"/>
        <a:font typeface="Iskoola Pota" script="Sinh"/>
        <a:font typeface="Mongolian Baiti" script="Mong"/>
        <a:font typeface="Times New Roman" script="Viet"/>
        <a:font typeface="Microsoft Uighur" script="Uigh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algn="ctr" cap="flat" cmpd="sng">
          <a:solidFill>
            <a:schemeClr val="phClr">
              <a:shade val="95000"/>
              <a:satMod val="105000"/>
            </a:schemeClr>
          </a:solidFill>
          <a:prstDash val="solid"/>
        </a:ln>
        <a:ln w="25400" algn="ctr" cap="flat" cmpd="sng">
          <a:solidFill>
            <a:schemeClr val="phClr"/>
          </a:solidFill>
          <a:prstDash val="solid"/>
        </a:ln>
        <a:ln w="38100" algn="ctr" cap="flat" cmpd="sng">
          <a:solidFill>
            <a:schemeClr val="phClr"/>
          </a:solidFill>
          <a:prstDash val="solid"/>
        </a:ln>
      </a:lnStyleLst>
      <a:effectStyleLst>
        <a:effectStyle>
          <a:effectLst>
            <a:outerShdw rotWithShape="0" dir="5400000" blurRad="40000" dist="20000">
              <a:srgbClr val="000000">
                <a:alpha val="38000"/>
              </a:srgbClr>
            </a:outerShdw>
          </a:effectLst>
        </a:effectStyle>
        <a:effectStyle>
          <a:effectLst>
            <a:outerShdw rotWithShape="0" dir="5400000" blurRad="40000" dist="23000">
              <a:srgbClr val="000000">
                <a:alpha val="35000"/>
              </a:srgbClr>
            </a:outerShdw>
          </a:effectLst>
        </a:effectStyle>
        <a:effectStyle>
          <a:effectLst>
            <a:outerShdw rotWithShape="0" dir="5400000" blurRad="40000" dist="23000">
              <a:srgbClr val="000000">
                <a:alpha val="35000"/>
              </a:srgbClr>
            </a:outerShdw>
          </a:effectLst>
          <a:scene3d>
            <a:camera prst="orthographicFront">
              <a:rot rev="0" lon="0" lat="0"/>
            </a:camera>
            <a:lightRig dir="t" rig="threePt">
              <a:rot rev="1200000" lon="0" lat="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t="-80000" b="180000" r="50000" l="5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t="50000" b="50000" r="50000" l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-light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typeface="ＭＳ Ｐゴシック" script="Jpan"/>
        <a:font typeface="맑은 고딕" script="Hang"/>
        <a:font typeface="宋体" script="Hans"/>
        <a:font typeface="新細明體" script="Hant"/>
        <a:font typeface="Times New Roman" script="Arab"/>
        <a:font typeface="Times New Roman" script="Hebr"/>
        <a:font typeface="Angsana New" script="Thai"/>
        <a:font typeface="Nyala" script="Ethi"/>
        <a:font typeface="Vrinda" script="Beng"/>
        <a:font typeface="Shruti" script="Gujr"/>
        <a:font typeface="MoolBoran" script="Khmr"/>
        <a:font typeface="Tunga" script="Knda"/>
        <a:font typeface="Raavi" script="Guru"/>
        <a:font typeface="Euphemia" script="Cans"/>
        <a:font typeface="Plantagenet Cherokee" script="Cher"/>
        <a:font typeface="Microsoft Yi Baiti" script="Yiii"/>
        <a:font typeface="Microsoft Himalaya" script="Tibt"/>
        <a:font typeface="MV Boli" script="Thaa"/>
        <a:font typeface="Mangal" script="Deva"/>
        <a:font typeface="Gautami" script="Telu"/>
        <a:font typeface="Latha" script="Taml"/>
        <a:font typeface="Estrangelo Edessa" script="Syrc"/>
        <a:font typeface="Kalinga" script="Orya"/>
        <a:font typeface="Kartika" script="Mlym"/>
        <a:font typeface="DokChampa" script="Laoo"/>
        <a:font typeface="Iskoola Pota" script="Sinh"/>
        <a:font typeface="Mongolian Baiti" script="Mong"/>
        <a:font typeface="Times New Roman" script="Viet"/>
        <a:font typeface="Microsoft Uighur" script="Uigh"/>
      </a:majorFont>
      <a:minorFont>
        <a:latin typeface="Arial"/>
        <a:ea typeface=""/>
        <a:cs typeface=""/>
        <a:font typeface="ＭＳ Ｐゴシック" script="Jpan"/>
        <a:font typeface="맑은 고딕" script="Hang"/>
        <a:font typeface="宋体" script="Hans"/>
        <a:font typeface="新細明體" script="Hant"/>
        <a:font typeface="Times New Roman" script="Arab"/>
        <a:font typeface="Times New Roman" script="Hebr"/>
        <a:font typeface="Angsana New" script="Thai"/>
        <a:font typeface="Nyala" script="Ethi"/>
        <a:font typeface="Vrinda" script="Beng"/>
        <a:font typeface="Shruti" script="Gujr"/>
        <a:font typeface="MoolBoran" script="Khmr"/>
        <a:font typeface="Tunga" script="Knda"/>
        <a:font typeface="Raavi" script="Guru"/>
        <a:font typeface="Euphemia" script="Cans"/>
        <a:font typeface="Plantagenet Cherokee" script="Cher"/>
        <a:font typeface="Microsoft Yi Baiti" script="Yiii"/>
        <a:font typeface="Microsoft Himalaya" script="Tibt"/>
        <a:font typeface="MV Boli" script="Thaa"/>
        <a:font typeface="Mangal" script="Deva"/>
        <a:font typeface="Gautami" script="Telu"/>
        <a:font typeface="Latha" script="Taml"/>
        <a:font typeface="Estrangelo Edessa" script="Syrc"/>
        <a:font typeface="Kalinga" script="Orya"/>
        <a:font typeface="Kartika" script="Mlym"/>
        <a:font typeface="DokChampa" script="Laoo"/>
        <a:font typeface="Iskoola Pota" script="Sinh"/>
        <a:font typeface="Mongolian Baiti" script="Mong"/>
        <a:font typeface="Times New Roman" script="Viet"/>
        <a:font typeface="Microsoft Uighur" script="Uigh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algn="ctr" cap="flat" cmpd="sng">
          <a:solidFill>
            <a:schemeClr val="phClr">
              <a:shade val="95000"/>
              <a:satMod val="105000"/>
            </a:schemeClr>
          </a:solidFill>
          <a:prstDash val="solid"/>
        </a:ln>
        <a:ln w="25400" algn="ctr" cap="flat" cmpd="sng">
          <a:solidFill>
            <a:schemeClr val="phClr"/>
          </a:solidFill>
          <a:prstDash val="solid"/>
        </a:ln>
        <a:ln w="38100" algn="ctr" cap="flat" cmpd="sng">
          <a:solidFill>
            <a:schemeClr val="phClr"/>
          </a:solidFill>
          <a:prstDash val="solid"/>
        </a:ln>
      </a:lnStyleLst>
      <a:effectStyleLst>
        <a:effectStyle>
          <a:effectLst>
            <a:outerShdw rotWithShape="0" dir="5400000" blurRad="40000" dist="20000">
              <a:srgbClr val="000000">
                <a:alpha val="38000"/>
              </a:srgbClr>
            </a:outerShdw>
          </a:effectLst>
        </a:effectStyle>
        <a:effectStyle>
          <a:effectLst>
            <a:outerShdw rotWithShape="0" dir="5400000" blurRad="40000" dist="23000">
              <a:srgbClr val="000000">
                <a:alpha val="35000"/>
              </a:srgbClr>
            </a:outerShdw>
          </a:effectLst>
        </a:effectStyle>
        <a:effectStyle>
          <a:effectLst>
            <a:outerShdw rotWithShape="0" dir="5400000" blurRad="40000" dist="23000">
              <a:srgbClr val="000000">
                <a:alpha val="35000"/>
              </a:srgbClr>
            </a:outerShdw>
          </a:effectLst>
          <a:scene3d>
            <a:camera prst="orthographicFront">
              <a:rot rev="0" lon="0" lat="0"/>
            </a:camera>
            <a:lightRig dir="t" rig="threePt">
              <a:rot rev="1200000" lon="0" lat="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t="-80000" b="180000" r="50000" l="5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t="50000" b="50000" r="50000" l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typeface="ＭＳ Ｐゴシック" script="Jpan"/>
        <a:font typeface="맑은 고딕" script="Hang"/>
        <a:font typeface="宋体" script="Hans"/>
        <a:font typeface="新細明體" script="Hant"/>
        <a:font typeface="Times New Roman" script="Arab"/>
        <a:font typeface="Times New Roman" script="Hebr"/>
        <a:font typeface="Angsana New" script="Thai"/>
        <a:font typeface="Nyala" script="Ethi"/>
        <a:font typeface="Vrinda" script="Beng"/>
        <a:font typeface="Shruti" script="Gujr"/>
        <a:font typeface="MoolBoran" script="Khmr"/>
        <a:font typeface="Tunga" script="Knda"/>
        <a:font typeface="Raavi" script="Guru"/>
        <a:font typeface="Euphemia" script="Cans"/>
        <a:font typeface="Plantagenet Cherokee" script="Cher"/>
        <a:font typeface="Microsoft Yi Baiti" script="Yiii"/>
        <a:font typeface="Microsoft Himalaya" script="Tibt"/>
        <a:font typeface="MV Boli" script="Thaa"/>
        <a:font typeface="Mangal" script="Deva"/>
        <a:font typeface="Gautami" script="Telu"/>
        <a:font typeface="Latha" script="Taml"/>
        <a:font typeface="Estrangelo Edessa" script="Syrc"/>
        <a:font typeface="Kalinga" script="Orya"/>
        <a:font typeface="Kartika" script="Mlym"/>
        <a:font typeface="DokChampa" script="Laoo"/>
        <a:font typeface="Iskoola Pota" script="Sinh"/>
        <a:font typeface="Mongolian Baiti" script="Mong"/>
        <a:font typeface="Times New Roman" script="Viet"/>
        <a:font typeface="Microsoft Uighur" script="Uigh"/>
      </a:majorFont>
      <a:minorFont>
        <a:latin typeface="Arial"/>
        <a:ea typeface=""/>
        <a:cs typeface=""/>
        <a:font typeface="ＭＳ Ｐゴシック" script="Jpan"/>
        <a:font typeface="맑은 고딕" script="Hang"/>
        <a:font typeface="宋体" script="Hans"/>
        <a:font typeface="新細明體" script="Hant"/>
        <a:font typeface="Times New Roman" script="Arab"/>
        <a:font typeface="Times New Roman" script="Hebr"/>
        <a:font typeface="Angsana New" script="Thai"/>
        <a:font typeface="Nyala" script="Ethi"/>
        <a:font typeface="Vrinda" script="Beng"/>
        <a:font typeface="Shruti" script="Gujr"/>
        <a:font typeface="MoolBoran" script="Khmr"/>
        <a:font typeface="Tunga" script="Knda"/>
        <a:font typeface="Raavi" script="Guru"/>
        <a:font typeface="Euphemia" script="Cans"/>
        <a:font typeface="Plantagenet Cherokee" script="Cher"/>
        <a:font typeface="Microsoft Yi Baiti" script="Yiii"/>
        <a:font typeface="Microsoft Himalaya" script="Tibt"/>
        <a:font typeface="MV Boli" script="Thaa"/>
        <a:font typeface="Mangal" script="Deva"/>
        <a:font typeface="Gautami" script="Telu"/>
        <a:font typeface="Latha" script="Taml"/>
        <a:font typeface="Estrangelo Edessa" script="Syrc"/>
        <a:font typeface="Kalinga" script="Orya"/>
        <a:font typeface="Kartika" script="Mlym"/>
        <a:font typeface="DokChampa" script="Laoo"/>
        <a:font typeface="Iskoola Pota" script="Sinh"/>
        <a:font typeface="Mongolian Baiti" script="Mong"/>
        <a:font typeface="Times New Roman" script="Viet"/>
        <a:font typeface="Microsoft Uighur" script="Uigh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algn="ctr" cap="flat" cmpd="sng">
          <a:solidFill>
            <a:schemeClr val="phClr">
              <a:shade val="95000"/>
              <a:satMod val="105000"/>
            </a:schemeClr>
          </a:solidFill>
          <a:prstDash val="solid"/>
        </a:ln>
        <a:ln w="25400" algn="ctr" cap="flat" cmpd="sng">
          <a:solidFill>
            <a:schemeClr val="phClr"/>
          </a:solidFill>
          <a:prstDash val="solid"/>
        </a:ln>
        <a:ln w="38100" algn="ctr" cap="flat" cmpd="sng">
          <a:solidFill>
            <a:schemeClr val="phClr"/>
          </a:solidFill>
          <a:prstDash val="solid"/>
        </a:ln>
      </a:lnStyleLst>
      <a:effectStyleLst>
        <a:effectStyle>
          <a:effectLst>
            <a:outerShdw rotWithShape="0" dir="5400000" blurRad="40000" dist="20000">
              <a:srgbClr val="000000">
                <a:alpha val="38000"/>
              </a:srgbClr>
            </a:outerShdw>
          </a:effectLst>
        </a:effectStyle>
        <a:effectStyle>
          <a:effectLst>
            <a:outerShdw rotWithShape="0" dir="5400000" blurRad="40000" dist="23000">
              <a:srgbClr val="000000">
                <a:alpha val="35000"/>
              </a:srgbClr>
            </a:outerShdw>
          </a:effectLst>
        </a:effectStyle>
        <a:effectStyle>
          <a:effectLst>
            <a:outerShdw rotWithShape="0" dir="5400000" blurRad="40000" dist="23000">
              <a:srgbClr val="000000">
                <a:alpha val="35000"/>
              </a:srgbClr>
            </a:outerShdw>
          </a:effectLst>
          <a:scene3d>
            <a:camera prst="orthographicFront">
              <a:rot rev="0" lon="0" lat="0"/>
            </a:camera>
            <a:lightRig dir="t" rig="threePt">
              <a:rot rev="1200000" lon="0" lat="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t="-80000" b="180000" r="50000" l="5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t="50000" b="50000" r="50000" l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</a:theme>
</file>