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080" y="781150"/>
            <a:ext cx="6172196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115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2146325" y="4481725"/>
            <a:ext cx="51813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¿</a:t>
            </a:r>
            <a:r>
              <a:rPr lang="en" sz="3600"/>
              <a:t>Moana canta bien?</a:t>
            </a:r>
            <a:endParaRPr sz="3600"/>
          </a:p>
        </p:txBody>
      </p:sp>
      <p:sp>
        <p:nvSpPr>
          <p:cNvPr id="57" name="Shape 57"/>
          <p:cNvSpPr txBox="1"/>
          <p:nvPr/>
        </p:nvSpPr>
        <p:spPr>
          <a:xfrm>
            <a:off x="2199425" y="109425"/>
            <a:ext cx="50751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¿Cuál es tu favorito?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338" y="1180500"/>
            <a:ext cx="6719325" cy="377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 gusta</a:t>
            </a:r>
            <a:r>
              <a:rPr lang="en"/>
              <a:t>...</a:t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1527775" y="4522125"/>
            <a:ext cx="2699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Chancho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5000925" y="4522125"/>
            <a:ext cx="1996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Gallo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950" y="1031775"/>
            <a:ext cx="3468800" cy="34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4991175" y="621400"/>
            <a:ext cx="3408000" cy="22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El chancho</a:t>
            </a:r>
            <a:r>
              <a:rPr lang="en" sz="6000"/>
              <a:t> tiene miedo!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Tengo miedo!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4450"/>
            <a:ext cx="91440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338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¿Tienes</a:t>
            </a:r>
            <a:r>
              <a:rPr lang="en"/>
              <a:t> miedo?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199" y="1017725"/>
            <a:ext cx="6073613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433575" y="4514275"/>
            <a:ext cx="4062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¡Son lindos!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703050" y="1203750"/>
            <a:ext cx="17373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Maui es fuerte. </a:t>
            </a:r>
            <a:endParaRPr b="1" sz="30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Moana es fuerte.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1108050" y="1668900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311700" y="744575"/>
            <a:ext cx="8520600" cy="5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endParaRPr/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¿Dónde van? ¿Van a la isla o al parque?</a:t>
            </a:r>
            <a:endParaRPr/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98" y="2834125"/>
            <a:ext cx="3359650" cy="18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350" y="3005545"/>
            <a:ext cx="3219899" cy="154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50" y="888774"/>
            <a:ext cx="4487949" cy="33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075" y="14144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896300" y="346300"/>
            <a:ext cx="76389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Moana tiene una familia.</a:t>
            </a:r>
            <a:endParaRPr sz="2200"/>
          </a:p>
        </p:txBody>
      </p:sp>
      <p:sp>
        <p:nvSpPr>
          <p:cNvPr id="114" name="Shape 114"/>
          <p:cNvSpPr txBox="1"/>
          <p:nvPr/>
        </p:nvSpPr>
        <p:spPr>
          <a:xfrm>
            <a:off x="641650" y="3666650"/>
            <a:ext cx="13749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La abuela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608625" y="2077800"/>
            <a:ext cx="137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La mamá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7044650" y="1414450"/>
            <a:ext cx="137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El papá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287925" y="1466675"/>
            <a:ext cx="11205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El bebé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