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los deportes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446" y="876546"/>
            <a:ext cx="1433475" cy="14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250" y="2797175"/>
            <a:ext cx="2101475" cy="22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400" y="355825"/>
            <a:ext cx="1629600" cy="16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793" y="3332425"/>
            <a:ext cx="2643300" cy="14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0443" y="168900"/>
            <a:ext cx="2454557" cy="162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deportista, los deportistas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6" y="235800"/>
            <a:ext cx="3174425" cy="45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275" y="1170125"/>
            <a:ext cx="2942897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l</a:t>
            </a:r>
            <a:r>
              <a:rPr lang="en" sz="3000">
                <a:solidFill>
                  <a:srgbClr val="000000"/>
                </a:solidFill>
              </a:rPr>
              <a:t>a deportista 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descr="Image result for serena williams tennis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350" y="440525"/>
            <a:ext cx="5072425" cy="37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525" y="152400"/>
            <a:ext cx="610834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Quien juega el tenis?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gusta el tenis?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125" y="1123800"/>
            <a:ext cx="3169675" cy="33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Cooperacion</a:t>
            </a:r>
            <a:endParaRPr/>
          </a:p>
        </p:txBody>
      </p:sp>
      <p:pic>
        <p:nvPicPr>
          <p:cNvPr descr="Kids_2_article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875" y="975638"/>
            <a:ext cx="2775850" cy="3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equipo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54000"/>
            <a:ext cx="4943200" cy="23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725" y="244425"/>
            <a:ext cx="4634250" cy="2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