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99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mamut chiquitito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e_Age_A_Mammoth_Christmas_Manny_and_Peaches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59" y="1647931"/>
            <a:ext cx="7478081" cy="4206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942238" y="5839656"/>
            <a:ext cx="19417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338219" y="5914975"/>
            <a:ext cx="18039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Chiquitito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mamut chiquitito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57200" y="51612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volar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7558967.jp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00" y="2280508"/>
            <a:ext cx="2557708" cy="31277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3880742" y="1417638"/>
            <a:ext cx="4956767" cy="3451321"/>
          </a:xfrm>
          <a:prstGeom prst="cloudCallout">
            <a:avLst>
              <a:gd fmla="val -63812" name="adj1"/>
              <a:gd fmla="val 14734" name="adj2"/>
            </a:avLst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rl.jpeg"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78" y="1999944"/>
            <a:ext cx="3450603" cy="2070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7558967.jp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425" y="1924430"/>
            <a:ext cx="1754805" cy="214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1215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Mueve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orejas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7558967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079" y="1236869"/>
            <a:ext cx="3545588" cy="43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1499378" y="1693551"/>
            <a:ext cx="1975651" cy="882058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6" name="Shape 106"/>
          <p:cNvCxnSpPr/>
          <p:nvPr/>
        </p:nvCxnSpPr>
        <p:spPr>
          <a:xfrm flipH="1">
            <a:off x="5909313" y="1693551"/>
            <a:ext cx="2152048" cy="1270163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rl.jpeg"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7629" y="3119975"/>
            <a:ext cx="3436152" cy="3271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ss-cartoon-png-arxxnfpe.png"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79430" y="2387600"/>
            <a:ext cx="6773333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no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avanzar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297195" y="1417637"/>
            <a:ext cx="4393416" cy="2612961"/>
          </a:xfrm>
          <a:prstGeom prst="cloudCallout">
            <a:avLst>
              <a:gd fmla="val -59192" name="adj1"/>
              <a:gd fmla="val 43797" name="adj2"/>
            </a:avLst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ky-clip-art-5.jpg"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0590" y="1932965"/>
            <a:ext cx="2466625" cy="154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33722" y="2493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pájaro maestro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57200" y="54054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aprender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achersdeskrgb.jpg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8886" y="1198322"/>
            <a:ext cx="4409493" cy="4409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rd_blue_cute.png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7436" y="2099299"/>
            <a:ext cx="1969775" cy="192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 las orejas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57200" y="5366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comienza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mover!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ying-elephant_~k1017539.jpg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381" y="1218007"/>
            <a:ext cx="6396450" cy="4148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ud-clip-art-7.jpg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216" y="4026471"/>
            <a:ext cx="2242036" cy="1703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ud-clip-art-7.jpg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764" y="3862246"/>
            <a:ext cx="2242036" cy="1703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57200" y="1906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Volar! mamut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volar!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57200" y="54157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aves, volar!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ying-cartoon-elephant.jp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391" y="1333676"/>
            <a:ext cx="5126370" cy="438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Arriba, arriba del mar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ying-cartoon-elephant.jp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398" y="1258094"/>
            <a:ext cx="4232111" cy="3619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eg"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877208"/>
            <a:ext cx="8229600" cy="178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