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37" autoAdjust="0"/>
  </p:normalViewPr>
  <p:slideViewPr>
    <p:cSldViewPr snapToGrid="0" snapToObjects="1">
      <p:cViewPr varScale="1">
        <p:scale>
          <a:sx n="82" d="100"/>
          <a:sy n="82" d="100"/>
        </p:scale>
        <p:origin x="-12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2E8AF-0FC7-1E41-B7CE-5022B7887A53}" type="datetimeFigureOut">
              <a:rPr lang="en-US" smtClean="0"/>
              <a:t>2/2/14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FD1BB-DC9A-3B44-9CF0-805E292AE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6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Chapaleando</a:t>
            </a:r>
            <a:r>
              <a:rPr lang="en-US" baseline="0" dirty="0" smtClean="0"/>
              <a:t> - sloshing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1BB-DC9A-3B44-9CF0-805E292AE4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Chapaleando</a:t>
            </a:r>
            <a:r>
              <a:rPr lang="en-US" dirty="0" smtClean="0"/>
              <a:t> =</a:t>
            </a:r>
            <a:r>
              <a:rPr lang="en-US" baseline="0" dirty="0" smtClean="0"/>
              <a:t> slushing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1BB-DC9A-3B44-9CF0-805E292AE4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8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0"/>
            <a:ext cx="883357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650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8" y="46470"/>
            <a:ext cx="8502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2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1" y="0"/>
            <a:ext cx="8460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613"/>
            <a:ext cx="9144000" cy="42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0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4" y="0"/>
            <a:ext cx="8400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5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8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998"/>
            <a:ext cx="9144000" cy="42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8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0" y="0"/>
            <a:ext cx="8400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3" y="0"/>
            <a:ext cx="8328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99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848"/>
            <a:ext cx="9144000" cy="420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0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605"/>
            <a:ext cx="9144000" cy="41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6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" y="0"/>
            <a:ext cx="8576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9" y="0"/>
            <a:ext cx="830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19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6" y="0"/>
            <a:ext cx="830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17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2" y="0"/>
            <a:ext cx="830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2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6" y="0"/>
            <a:ext cx="830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59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476"/>
            <a:ext cx="9144000" cy="41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89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4" y="0"/>
            <a:ext cx="8384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26"/>
            <a:ext cx="9144000" cy="43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0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520"/>
            <a:ext cx="9144000" cy="43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2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6" y="0"/>
            <a:ext cx="8266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7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4" y="0"/>
            <a:ext cx="8266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2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325"/>
            <a:ext cx="9144000" cy="42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0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66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02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6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858</TotalTime>
  <Words>8</Words>
  <Application>Microsoft Macintosh PowerPoint</Application>
  <PresentationFormat>On-screen Show (4:3)</PresentationFormat>
  <Paragraphs>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Oberlin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MacAdmin</dc:creator>
  <cp:lastModifiedBy>MacAdmin</cp:lastModifiedBy>
  <cp:revision>4</cp:revision>
  <dcterms:created xsi:type="dcterms:W3CDTF">2013-11-07T16:29:05Z</dcterms:created>
  <dcterms:modified xsi:type="dcterms:W3CDTF">2014-02-02T22:40:39Z</dcterms:modified>
</cp:coreProperties>
</file>