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879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Monstruos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5775" y="502975"/>
            <a:ext cx="4391000" cy="50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006075" y="181125"/>
            <a:ext cx="7447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¿</a:t>
            </a:r>
            <a:r>
              <a:rPr lang="en" sz="3000">
                <a:solidFill>
                  <a:srgbClr val="1155CC"/>
                </a:solidFill>
              </a:rPr>
              <a:t>Tiene frío</a:t>
            </a:r>
            <a:r>
              <a:rPr lang="en" sz="3000"/>
              <a:t> o </a:t>
            </a:r>
            <a:r>
              <a:rPr lang="en" sz="3000">
                <a:solidFill>
                  <a:srgbClr val="FF0000"/>
                </a:solidFill>
              </a:rPr>
              <a:t>tiene calor</a:t>
            </a:r>
            <a:r>
              <a:rPr lang="en" sz="3000"/>
              <a:t> el monstruo?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test"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00" y="1095950"/>
            <a:ext cx="3556400" cy="379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41750" y="181125"/>
            <a:ext cx="81333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¿Tiene actitud el monstruo?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700" y="1358275"/>
            <a:ext cx="3021550" cy="339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91725" y="245425"/>
            <a:ext cx="8293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¿Cómo está el monstruo?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eepy-monster-photo.pn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50" y="1414475"/>
            <a:ext cx="3571875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91725" y="245425"/>
            <a:ext cx="8293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¿Cómo está el monstruo?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¡Vamos a nuestros pupitres!</a:t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		← El pupitre </a:t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725" y="1094801"/>
            <a:ext cx="2393150" cy="35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d_monster.pn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525" y="1465225"/>
            <a:ext cx="4146949" cy="30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556025" y="277575"/>
            <a:ext cx="82188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¿</a:t>
            </a:r>
            <a:r>
              <a:rPr b="1" lang="en" sz="2400"/>
              <a:t>Cómo está</a:t>
            </a:r>
            <a:r>
              <a:rPr lang="en" sz="2400"/>
              <a:t> el monstruo?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220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¡El monstruo está enfermo!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400" y="1364825"/>
            <a:ext cx="3424225" cy="34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400" y="814400"/>
            <a:ext cx="5229201" cy="39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220425" y="363300"/>
            <a:ext cx="6815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¿Cómo está el monstruo?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53" name="Shape 153"/>
          <p:cNvSpPr txBox="1"/>
          <p:nvPr/>
        </p:nvSpPr>
        <p:spPr>
          <a:xfrm>
            <a:off x="6042450" y="2227800"/>
            <a:ext cx="2025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la medicina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ur-arm-monster.png"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938" y="1432298"/>
            <a:ext cx="4062125" cy="34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470300" y="309700"/>
            <a:ext cx="81654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¿Cuántas manos tiene el monstruo?</a:t>
            </a:r>
            <a:endParaRPr sz="24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¿Cuántos ojos tiene el monstruo?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978" y="1389050"/>
            <a:ext cx="2947400" cy="328962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0" y="0"/>
            <a:ext cx="9144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¿Cuántos ojos tiene el monstruo?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e-eyed-monster.png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307747"/>
            <a:ext cx="3409950" cy="34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0" y="0"/>
            <a:ext cx="91440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¿Cuántas manos tiene el monstruo? Y ojos?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test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075" y="1617025"/>
            <a:ext cx="3227776" cy="32277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684600" y="191850"/>
            <a:ext cx="7886700" cy="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¿Tú </a:t>
            </a:r>
            <a:r>
              <a:rPr b="1" lang="en" sz="3000"/>
              <a:t>tienes miedo</a:t>
            </a:r>
            <a:r>
              <a:rPr lang="en" sz="3000"/>
              <a:t> de este monstruo?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AA84F"/>
                </a:solidFill>
              </a:rPr>
              <a:t>¡Sí, </a:t>
            </a:r>
            <a:r>
              <a:rPr b="1" lang="en" sz="1800">
                <a:solidFill>
                  <a:srgbClr val="6AA84F"/>
                </a:solidFill>
              </a:rPr>
              <a:t>yo tengo</a:t>
            </a:r>
            <a:r>
              <a:rPr lang="en" sz="1800">
                <a:solidFill>
                  <a:srgbClr val="6AA84F"/>
                </a:solidFill>
              </a:rPr>
              <a:t> miedo!	</a:t>
            </a:r>
            <a:r>
              <a:rPr lang="en" sz="1800"/>
              <a:t>						</a:t>
            </a:r>
            <a:r>
              <a:rPr lang="en" sz="1800">
                <a:solidFill>
                  <a:srgbClr val="9900FF"/>
                </a:solidFill>
              </a:rPr>
              <a:t>No, </a:t>
            </a:r>
            <a:r>
              <a:rPr b="1" lang="en" sz="1800">
                <a:solidFill>
                  <a:srgbClr val="9900FF"/>
                </a:solidFill>
              </a:rPr>
              <a:t>yo no tengo</a:t>
            </a:r>
            <a:r>
              <a:rPr lang="en" sz="1800">
                <a:solidFill>
                  <a:srgbClr val="9900FF"/>
                </a:solidFill>
              </a:rPr>
              <a:t> miedo. </a:t>
            </a:r>
            <a:endParaRPr sz="18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gry-monster-17885490.jp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698" y="1318175"/>
            <a:ext cx="2784850" cy="36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39400" y="256125"/>
            <a:ext cx="86046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¿</a:t>
            </a:r>
            <a:r>
              <a:rPr b="1" lang="en" sz="2200"/>
              <a:t>Cómo está</a:t>
            </a:r>
            <a:r>
              <a:rPr lang="en" sz="2200"/>
              <a:t> este monstruo? </a:t>
            </a:r>
            <a:endParaRPr sz="22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¿Cuántos </a:t>
            </a:r>
            <a:r>
              <a:rPr b="1" lang="en" sz="2200"/>
              <a:t>dedos</a:t>
            </a:r>
            <a:r>
              <a:rPr lang="en" sz="2200"/>
              <a:t> tiene el monstruo?		</a:t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5667375" y="1466975"/>
            <a:ext cx="21861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← el dedo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275" y="1035100"/>
            <a:ext cx="3259448" cy="38380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545300" y="245425"/>
            <a:ext cx="82404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¿Cuántas cabezas tiene el monstruo?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ster-inc-characters-7123-sulley-and-mike-mosters-inc-1920x1200-cartoon-wallpaper.jp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900" y="1190625"/>
            <a:ext cx="5981702" cy="37385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856050" y="245425"/>
            <a:ext cx="7222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¿</a:t>
            </a:r>
            <a:r>
              <a:rPr b="1" lang="en" sz="2400"/>
              <a:t>Cómo están</a:t>
            </a:r>
            <a:r>
              <a:rPr lang="en" sz="2400"/>
              <a:t> estos monstruos?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test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100" y="1391775"/>
            <a:ext cx="4171825" cy="3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52450" y="277575"/>
            <a:ext cx="80259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¿</a:t>
            </a:r>
            <a:r>
              <a:rPr lang="en" sz="3000">
                <a:solidFill>
                  <a:srgbClr val="1155CC"/>
                </a:solidFill>
              </a:rPr>
              <a:t>Hace frío</a:t>
            </a:r>
            <a:r>
              <a:rPr lang="en" sz="3000"/>
              <a:t> o </a:t>
            </a:r>
            <a:r>
              <a:rPr lang="en" sz="3000">
                <a:solidFill>
                  <a:srgbClr val="FF0000"/>
                </a:solidFill>
              </a:rPr>
              <a:t>hace calor</a:t>
            </a:r>
            <a:r>
              <a:rPr lang="en" sz="3000"/>
              <a:t> el monstruo?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