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Tahoma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Tahoma-bold.fntdata"/><Relationship Id="rId10" Type="http://schemas.openxmlformats.org/officeDocument/2006/relationships/font" Target="fonts/Tahoma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0" y="-1"/>
            <a:ext cx="9144000" cy="37233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 txBox="1"/>
          <p:nvPr>
            <p:ph type="ctrTitle"/>
          </p:nvPr>
        </p:nvSpPr>
        <p:spPr>
          <a:xfrm>
            <a:off x="391160" y="1433989"/>
            <a:ext cx="8351400" cy="42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ahoma"/>
              <a:buNone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403761" y="1982436"/>
            <a:ext cx="8342400" cy="34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cxnSp>
        <p:nvCxnSpPr>
          <p:cNvPr id="53" name="Shape 53"/>
          <p:cNvCxnSpPr/>
          <p:nvPr/>
        </p:nvCxnSpPr>
        <p:spPr>
          <a:xfrm>
            <a:off x="2258800" y="1912669"/>
            <a:ext cx="4621800" cy="10800"/>
          </a:xfrm>
          <a:prstGeom prst="straightConnector1">
            <a:avLst/>
          </a:prstGeom>
          <a:noFill/>
          <a:ln cap="rnd" cmpd="sng" w="25400">
            <a:solidFill>
              <a:schemeClr val="accent2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54" name="Shape 54"/>
          <p:cNvSpPr/>
          <p:nvPr/>
        </p:nvSpPr>
        <p:spPr>
          <a:xfrm>
            <a:off x="0" y="3030297"/>
            <a:ext cx="9144000" cy="795917"/>
          </a:xfrm>
          <a:custGeom>
            <a:pathLst>
              <a:path extrusionOk="0" h="1440573" w="914400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0" y="1"/>
            <a:ext cx="9144000" cy="9372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0" y="226265"/>
            <a:ext cx="9144000" cy="795917"/>
          </a:xfrm>
          <a:custGeom>
            <a:pathLst>
              <a:path extrusionOk="0" h="1440573" w="914400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9" name="Shape 59"/>
          <p:cNvCxnSpPr/>
          <p:nvPr/>
        </p:nvCxnSpPr>
        <p:spPr>
          <a:xfrm flipH="1" rot="10800000">
            <a:off x="2258963" y="783855"/>
            <a:ext cx="4602300" cy="6900"/>
          </a:xfrm>
          <a:prstGeom prst="straightConnector1">
            <a:avLst/>
          </a:prstGeom>
          <a:noFill/>
          <a:ln cap="rnd" cmpd="sng" w="25400">
            <a:solidFill>
              <a:schemeClr val="accent2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0" y="1"/>
            <a:ext cx="4456800" cy="4708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 flipH="1">
            <a:off x="3434" y="3759781"/>
            <a:ext cx="4453250" cy="1033098"/>
          </a:xfrm>
          <a:custGeom>
            <a:pathLst>
              <a:path extrusionOk="0" h="1869860" w="445325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6" name="Shape 66"/>
          <p:cNvCxnSpPr/>
          <p:nvPr/>
        </p:nvCxnSpPr>
        <p:spPr>
          <a:xfrm>
            <a:off x="409699" y="744078"/>
            <a:ext cx="3660000" cy="0"/>
          </a:xfrm>
          <a:prstGeom prst="straightConnector1">
            <a:avLst/>
          </a:prstGeom>
          <a:noFill/>
          <a:ln cap="rnd" cmpd="sng" w="25400">
            <a:solidFill>
              <a:schemeClr val="accent2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1200150"/>
            <a:ext cx="3550800" cy="3630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8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8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8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800"/>
            </a:lvl9pPr>
          </a:lstStyle>
          <a:p/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457200" y="13321"/>
            <a:ext cx="35508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 sz="2400"/>
            </a:lvl9pPr>
          </a:lstStyle>
          <a:p/>
        </p:txBody>
      </p:sp>
      <p:sp>
        <p:nvSpPr>
          <p:cNvPr id="69" name="Shape 69"/>
          <p:cNvSpPr txBox="1"/>
          <p:nvPr>
            <p:ph idx="2" type="body"/>
          </p:nvPr>
        </p:nvSpPr>
        <p:spPr>
          <a:xfrm>
            <a:off x="5021124" y="1200150"/>
            <a:ext cx="3550800" cy="3630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8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18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18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0" y="1"/>
            <a:ext cx="9144000" cy="93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0" y="226265"/>
            <a:ext cx="9144000" cy="795917"/>
          </a:xfrm>
          <a:custGeom>
            <a:pathLst>
              <a:path extrusionOk="0" h="1440573" w="914400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4" name="Shape 74"/>
          <p:cNvCxnSpPr/>
          <p:nvPr/>
        </p:nvCxnSpPr>
        <p:spPr>
          <a:xfrm flipH="1" rot="10800000">
            <a:off x="2258963" y="783855"/>
            <a:ext cx="4602300" cy="6900"/>
          </a:xfrm>
          <a:prstGeom prst="straightConnector1">
            <a:avLst/>
          </a:prstGeom>
          <a:noFill/>
          <a:ln cap="rnd" cmpd="sng" w="25400">
            <a:solidFill>
              <a:schemeClr val="accent2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75" name="Shape 75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 rot="10800000">
            <a:off x="-5938" y="4110402"/>
            <a:ext cx="4453250" cy="1033098"/>
          </a:xfrm>
          <a:custGeom>
            <a:pathLst>
              <a:path extrusionOk="0" h="1869860" w="445325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9" name="Shape 79"/>
          <p:cNvCxnSpPr/>
          <p:nvPr/>
        </p:nvCxnSpPr>
        <p:spPr>
          <a:xfrm>
            <a:off x="388493" y="4409677"/>
            <a:ext cx="3708600" cy="3600"/>
          </a:xfrm>
          <a:prstGeom prst="straightConnector1">
            <a:avLst/>
          </a:prstGeom>
          <a:noFill/>
          <a:ln cap="rnd" cmpd="sng" w="25400">
            <a:solidFill>
              <a:schemeClr val="accent2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80" name="Shape 80"/>
          <p:cNvSpPr txBox="1"/>
          <p:nvPr>
            <p:ph idx="1" type="body"/>
          </p:nvPr>
        </p:nvSpPr>
        <p:spPr>
          <a:xfrm>
            <a:off x="388493" y="4493760"/>
            <a:ext cx="3644400" cy="387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i="1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inspiration-boar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6209"/>
            <a:ext cx="9144067" cy="5137200"/>
            <a:chOff x="0" y="14678"/>
            <a:chExt cx="9144067" cy="6849600"/>
          </a:xfrm>
        </p:grpSpPr>
        <p:sp>
          <p:nvSpPr>
            <p:cNvPr id="7" name="Shape 7"/>
            <p:cNvSpPr/>
            <p:nvPr/>
          </p:nvSpPr>
          <p:spPr>
            <a:xfrm>
              <a:off x="0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234839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469678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704517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939356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174195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409034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643873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1878712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113551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348390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583229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2818068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052907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287746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522585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3757424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3992263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227102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461941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4696780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4931619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5166458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5401297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5636136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5870975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105814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340653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575492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6810331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045170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7280009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7514848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749687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984526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219365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454204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689043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8923867" y="14678"/>
              <a:ext cx="220200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  <a:defRPr sz="44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  <a:defRPr sz="44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  <a:defRPr sz="44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  <a:defRPr sz="44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  <a:defRPr sz="44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  <a:defRPr sz="44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  <a:defRPr sz="44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  <a:defRPr sz="44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None/>
              <a:defRPr sz="4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  <a:defRPr sz="2000">
                <a:solidFill>
                  <a:schemeClr val="dk1"/>
                </a:solidFill>
              </a:defRPr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  <a:defRPr sz="2000">
                <a:solidFill>
                  <a:schemeClr val="dk1"/>
                </a:solidFill>
              </a:defRPr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■"/>
              <a:defRPr sz="2000">
                <a:solidFill>
                  <a:schemeClr val="dk1"/>
                </a:solidFill>
              </a:defRPr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  <a:defRPr sz="2000">
                <a:solidFill>
                  <a:schemeClr val="dk1"/>
                </a:solidFill>
              </a:defRPr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  <a:defRPr sz="2000">
                <a:solidFill>
                  <a:schemeClr val="dk1"/>
                </a:solidFill>
              </a:defRPr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■"/>
              <a:defRPr sz="2000">
                <a:solidFill>
                  <a:schemeClr val="dk1"/>
                </a:solidFill>
              </a:defRPr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  <a:defRPr sz="2000">
                <a:solidFill>
                  <a:schemeClr val="dk1"/>
                </a:solidFill>
              </a:defRPr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  <a:defRPr sz="2000">
                <a:solidFill>
                  <a:schemeClr val="dk1"/>
                </a:solidFill>
              </a:defRPr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■"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9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jpg"/><Relationship Id="rId4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image" Target="../media/image10.jpg"/><Relationship Id="rId10" Type="http://schemas.openxmlformats.org/officeDocument/2006/relationships/image" Target="../media/image12.jpg"/><Relationship Id="rId13" Type="http://schemas.openxmlformats.org/officeDocument/2006/relationships/image" Target="../media/image1.jpg"/><Relationship Id="rId1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Relationship Id="rId4" Type="http://schemas.openxmlformats.org/officeDocument/2006/relationships/image" Target="../media/image13.jpg"/><Relationship Id="rId9" Type="http://schemas.openxmlformats.org/officeDocument/2006/relationships/image" Target="../media/image5.jpg"/><Relationship Id="rId1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11.jpg"/><Relationship Id="rId7" Type="http://schemas.openxmlformats.org/officeDocument/2006/relationships/image" Target="../media/image16.jpg"/><Relationship Id="rId8" Type="http://schemas.openxmlformats.org/officeDocument/2006/relationships/image" Target="../media/image1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391160" y="1433989"/>
            <a:ext cx="8351400" cy="42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¡Comida!</a:t>
            </a:r>
            <a:endParaRPr/>
          </a:p>
        </p:txBody>
      </p:sp>
      <p:sp>
        <p:nvSpPr>
          <p:cNvPr id="89" name="Shape 89"/>
          <p:cNvSpPr txBox="1"/>
          <p:nvPr>
            <p:ph idx="1" type="subTitle"/>
          </p:nvPr>
        </p:nvSpPr>
        <p:spPr>
          <a:xfrm>
            <a:off x="403761" y="1982436"/>
            <a:ext cx="8342400" cy="34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Disfrútala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550" y="1410872"/>
            <a:ext cx="3434800" cy="264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95724" y="356250"/>
            <a:ext cx="3330299" cy="4754026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Hansel y Gretel  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¡Tu casa de comida!</a:t>
            </a:r>
            <a:endParaRPr/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825" y="1200150"/>
            <a:ext cx="4286250" cy="3562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05525" y="2362725"/>
            <a:ext cx="3736075" cy="2208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 result for manzana"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7988" y="2464938"/>
            <a:ext cx="1290128" cy="1257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naranja" id="111" name="Shape 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7038" y="2214425"/>
            <a:ext cx="1991569" cy="15129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ake" id="112" name="Shape 1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8373" y="3865000"/>
            <a:ext cx="1402250" cy="105034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andy" id="113" name="Shape 1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67575" y="1055043"/>
            <a:ext cx="1905000" cy="1257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41700" y="810704"/>
            <a:ext cx="1402250" cy="15129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brocoli" id="115" name="Shape 1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361950" y="2392750"/>
            <a:ext cx="1402250" cy="140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560775" y="957225"/>
            <a:ext cx="1751100" cy="121993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huevo" id="117" name="Shape 11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379775" y="949175"/>
            <a:ext cx="1645825" cy="123602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banana" id="118" name="Shape 11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440986" y="2360948"/>
            <a:ext cx="1523416" cy="121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789963" y="3722788"/>
            <a:ext cx="1869675" cy="1420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985239" y="3874838"/>
            <a:ext cx="1869673" cy="140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5141700" y="4067002"/>
            <a:ext cx="1628650" cy="1017911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/>
          <p:nvPr/>
        </p:nvSpPr>
        <p:spPr>
          <a:xfrm>
            <a:off x="1358450" y="301025"/>
            <a:ext cx="57405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Ideas para tu casa de comida... </a:t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830400" y="1992550"/>
            <a:ext cx="11340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 huevo</a:t>
            </a:r>
            <a:endParaRPr/>
          </a:p>
        </p:txBody>
      </p:sp>
      <p:sp>
        <p:nvSpPr>
          <p:cNvPr id="124" name="Shape 124"/>
          <p:cNvSpPr txBox="1"/>
          <p:nvPr/>
        </p:nvSpPr>
        <p:spPr>
          <a:xfrm>
            <a:off x="2869325" y="2096550"/>
            <a:ext cx="11340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 arroz</a:t>
            </a:r>
            <a:endParaRPr/>
          </a:p>
        </p:txBody>
      </p:sp>
      <p:sp>
        <p:nvSpPr>
          <p:cNvPr id="125" name="Shape 125"/>
          <p:cNvSpPr txBox="1"/>
          <p:nvPr/>
        </p:nvSpPr>
        <p:spPr>
          <a:xfrm>
            <a:off x="7840350" y="4775100"/>
            <a:ext cx="14022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 zanahoria</a:t>
            </a: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5964950" y="4735750"/>
            <a:ext cx="11340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 fresa</a:t>
            </a:r>
            <a:endParaRPr/>
          </a:p>
        </p:txBody>
      </p:sp>
      <p:sp>
        <p:nvSpPr>
          <p:cNvPr id="127" name="Shape 127"/>
          <p:cNvSpPr txBox="1"/>
          <p:nvPr/>
        </p:nvSpPr>
        <p:spPr>
          <a:xfrm>
            <a:off x="3157813" y="4546950"/>
            <a:ext cx="11340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</a:rPr>
              <a:t>la lechuga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635700" y="4735750"/>
            <a:ext cx="11340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el pastel</a:t>
            </a:r>
            <a:endParaRPr b="1" sz="1600"/>
          </a:p>
        </p:txBody>
      </p:sp>
      <p:sp>
        <p:nvSpPr>
          <p:cNvPr id="129" name="Shape 129"/>
          <p:cNvSpPr txBox="1"/>
          <p:nvPr/>
        </p:nvSpPr>
        <p:spPr>
          <a:xfrm>
            <a:off x="7487525" y="3580875"/>
            <a:ext cx="11340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 brocolí</a:t>
            </a:r>
            <a:endParaRPr/>
          </a:p>
        </p:txBody>
      </p:sp>
      <p:sp>
        <p:nvSpPr>
          <p:cNvPr id="130" name="Shape 130"/>
          <p:cNvSpPr txBox="1"/>
          <p:nvPr/>
        </p:nvSpPr>
        <p:spPr>
          <a:xfrm>
            <a:off x="5336425" y="3496600"/>
            <a:ext cx="11340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 naranja</a:t>
            </a:r>
            <a:endParaRPr/>
          </a:p>
        </p:txBody>
      </p:sp>
      <p:sp>
        <p:nvSpPr>
          <p:cNvPr id="131" name="Shape 131"/>
          <p:cNvSpPr txBox="1"/>
          <p:nvPr/>
        </p:nvSpPr>
        <p:spPr>
          <a:xfrm>
            <a:off x="3031188" y="3516550"/>
            <a:ext cx="11340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 manzana</a:t>
            </a:r>
            <a:endParaRPr/>
          </a:p>
        </p:txBody>
      </p:sp>
      <p:sp>
        <p:nvSpPr>
          <p:cNvPr id="132" name="Shape 132"/>
          <p:cNvSpPr txBox="1"/>
          <p:nvPr/>
        </p:nvSpPr>
        <p:spPr>
          <a:xfrm>
            <a:off x="635700" y="3516550"/>
            <a:ext cx="11340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 banana</a:t>
            </a:r>
            <a:endParaRPr/>
          </a:p>
        </p:txBody>
      </p:sp>
      <p:sp>
        <p:nvSpPr>
          <p:cNvPr id="133" name="Shape 133"/>
          <p:cNvSpPr txBox="1"/>
          <p:nvPr/>
        </p:nvSpPr>
        <p:spPr>
          <a:xfrm>
            <a:off x="7353075" y="2297350"/>
            <a:ext cx="11340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los dulces</a:t>
            </a:r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5636350" y="2184000"/>
            <a:ext cx="11340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 pan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 casa es ______… 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Grande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Pequeño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 frutas (manzanas, fresas, banana, naranjas…)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verduras (lechuga, brócoli, zanahoria …)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pan 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arroz 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pastel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dulces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¿Cómo es tu casa?</a:t>
            </a: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4016925" y="1338000"/>
            <a:ext cx="4221300" cy="9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Ejemplo: 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 casa es pequeño y es de zanahorias, fresas, naranja, lechuga y brócoli.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Inspiration Board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