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ouch-your-toes-clipart-1.jpg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475" y="744575"/>
            <a:ext cx="2993775" cy="26156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idx="4294967295" type="body"/>
          </p:nvPr>
        </p:nvSpPr>
        <p:spPr>
          <a:xfrm>
            <a:off x="5024700" y="2226625"/>
            <a:ext cx="4279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 puedo tocar mis pies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umping-on-trampoline-clipart-1.jpg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300" y="571500"/>
            <a:ext cx="38100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idx="4294967295" type="body"/>
          </p:nvPr>
        </p:nvSpPr>
        <p:spPr>
          <a:xfrm>
            <a:off x="5149300" y="2148500"/>
            <a:ext cx="4279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 puedo saltar.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67250" y="1200150"/>
            <a:ext cx="4279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Dash puede correr.</a:t>
            </a:r>
            <a:endParaRPr/>
          </a:p>
        </p:txBody>
      </p:sp>
      <p:pic>
        <p:nvPicPr>
          <p:cNvPr descr="Film-the_incredibles-dash.jp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275" y="1378301"/>
            <a:ext cx="3811975" cy="28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idx="1" type="subTitle"/>
          </p:nvPr>
        </p:nvSpPr>
        <p:spPr>
          <a:xfrm>
            <a:off x="5068800" y="1269875"/>
            <a:ext cx="3389400" cy="23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Mickey puede leer.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mickread.pn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66" y="0"/>
            <a:ext cx="418851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67250" y="1200150"/>
            <a:ext cx="44391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Superman puede volar.</a:t>
            </a:r>
            <a:endParaRPr/>
          </a:p>
        </p:txBody>
      </p:sp>
      <p:pic>
        <p:nvPicPr>
          <p:cNvPr descr="superman-cape-flying-tumblr_n6ltcjdi5F1tytm8to2_1280.png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275" y="4270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5196850" y="762650"/>
            <a:ext cx="3297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Se</a:t>
            </a:r>
            <a:r>
              <a:rPr lang="en">
                <a:highlight>
                  <a:srgbClr val="FFFFFF"/>
                </a:highlight>
              </a:rPr>
              <a:t>ñ</a:t>
            </a:r>
            <a:r>
              <a:rPr lang="en"/>
              <a:t>ora Increíble puede estirar.</a:t>
            </a:r>
            <a:endParaRPr/>
          </a:p>
        </p:txBody>
      </p:sp>
      <p:pic>
        <p:nvPicPr>
          <p:cNvPr descr="elastigirl.jpg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22875"/>
            <a:ext cx="5068201" cy="39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5975850" y="1200150"/>
            <a:ext cx="2710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Elsa puede cantar.</a:t>
            </a:r>
            <a:endParaRPr/>
          </a:p>
        </p:txBody>
      </p:sp>
      <p:pic>
        <p:nvPicPr>
          <p:cNvPr descr="bc08210c19369c3f19c69e1880f89165.jpg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0"/>
            <a:ext cx="586917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sic-notes-transparent-melody_T.png"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1775" y="-114727"/>
            <a:ext cx="2500725" cy="14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