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-722400" y="2797175"/>
            <a:ext cx="3604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Calabaza</a:t>
            </a:r>
            <a:endParaRPr/>
          </a:p>
        </p:txBody>
      </p:sp>
      <p:pic>
        <p:nvPicPr>
          <p:cNvPr descr="pumpkin-border-clipart-halloween_pumpkin_jack_o_lantern_2.pn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5575" y="0"/>
            <a:ext cx="487284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Bruja</a:t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witch-clip-art-4.pn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5850" y="222513"/>
            <a:ext cx="6466375" cy="4698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Fantasma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pro-clipart-ghost-clipart-ghost-halloween-medo-scary-pro-clip-arts.png"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9300" y="0"/>
            <a:ext cx="59654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dulces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Blog Halloween.jp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0900" y="1017713"/>
            <a:ext cx="5276850" cy="30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Monstruo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monster-7.pn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666750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