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-722400" y="2797175"/>
            <a:ext cx="3604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Calabaza</a:t>
            </a:r>
            <a:endParaRPr/>
          </a:p>
        </p:txBody>
      </p:sp>
      <p:pic>
        <p:nvPicPr>
          <p:cNvPr descr="pumpkin-border-clipart-halloween_pumpkin_jack_o_lantern_2.png" id="56" name="Shape 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35575" y="0"/>
            <a:ext cx="4872849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Bruja</a:t>
            </a:r>
            <a:endParaRPr/>
          </a:p>
        </p:txBody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descr="witch-clip-art-4.png" id="63" name="Shape 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45850" y="222513"/>
            <a:ext cx="6466375" cy="46984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Fantasma</a:t>
            </a:r>
            <a:endParaRPr/>
          </a:p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descr="pro-clipart-ghost-clipart-ghost-halloween-medo-scary-pro-clip-arts.png" id="70" name="Shape 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89300" y="0"/>
            <a:ext cx="5965400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dulces</a:t>
            </a:r>
            <a:endParaRPr/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descr="Blog Halloween.jpg" id="77" name="Shape 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60900" y="1017713"/>
            <a:ext cx="5276850" cy="3019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Monstruo</a:t>
            </a:r>
            <a:endParaRPr/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descr="monster-7.png" id="84" name="Shape 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67000" y="666750"/>
            <a:ext cx="3810000" cy="381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